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7.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8.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4" r:id="rId5"/>
    <p:sldMasterId id="2147483717" r:id="rId6"/>
    <p:sldMasterId id="2147483734" r:id="rId7"/>
    <p:sldMasterId id="2147483746" r:id="rId8"/>
    <p:sldMasterId id="2147483758" r:id="rId9"/>
    <p:sldMasterId id="2147483770" r:id="rId10"/>
    <p:sldMasterId id="2147483782" r:id="rId11"/>
    <p:sldMasterId id="2147483794" r:id="rId12"/>
    <p:sldMasterId id="2147483806" r:id="rId13"/>
  </p:sldMasterIdLst>
  <p:notesMasterIdLst>
    <p:notesMasterId r:id="rId25"/>
  </p:notesMasterIdLst>
  <p:sldIdLst>
    <p:sldId id="352" r:id="rId14"/>
    <p:sldId id="290" r:id="rId15"/>
    <p:sldId id="1001" r:id="rId16"/>
    <p:sldId id="1025" r:id="rId17"/>
    <p:sldId id="1024" r:id="rId18"/>
    <p:sldId id="997" r:id="rId19"/>
    <p:sldId id="999" r:id="rId20"/>
    <p:sldId id="1009" r:id="rId21"/>
    <p:sldId id="1028" r:id="rId22"/>
    <p:sldId id="1026" r:id="rId23"/>
    <p:sldId id="1027"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ADDA02-5816-483E-9EA0-5C7758D5E8A2}">
          <p14:sldIdLst>
            <p14:sldId id="352"/>
            <p14:sldId id="290"/>
          </p14:sldIdLst>
        </p14:section>
        <p14:section name="Readiness Check" id="{88AA45A0-0545-4AA5-97A0-BDCAE29A27D0}">
          <p14:sldIdLst>
            <p14:sldId id="1001"/>
            <p14:sldId id="1025"/>
            <p14:sldId id="1024"/>
            <p14:sldId id="997"/>
            <p14:sldId id="999"/>
            <p14:sldId id="1009"/>
            <p14:sldId id="1028"/>
            <p14:sldId id="1026"/>
            <p14:sldId id="10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obbie Bable" initials="BB" lastIdx="4" clrIdx="6">
    <p:extLst>
      <p:ext uri="{19B8F6BF-5375-455C-9EA6-DF929625EA0E}">
        <p15:presenceInfo xmlns:p15="http://schemas.microsoft.com/office/powerpoint/2012/main" userId="Bobbie Bable" providerId="None"/>
      </p:ext>
    </p:extLst>
  </p:cmAuthor>
  <p:cmAuthor id="1" name="Ashley Hope" initials="AH" lastIdx="2" clrIdx="0">
    <p:extLst>
      <p:ext uri="{19B8F6BF-5375-455C-9EA6-DF929625EA0E}">
        <p15:presenceInfo xmlns:p15="http://schemas.microsoft.com/office/powerpoint/2012/main" userId="Ashley Hope" providerId="None"/>
      </p:ext>
    </p:extLst>
  </p:cmAuthor>
  <p:cmAuthor id="8" name="Mary Nesbit-McBride" initials="MN" lastIdx="1" clrIdx="7">
    <p:extLst>
      <p:ext uri="{19B8F6BF-5375-455C-9EA6-DF929625EA0E}">
        <p15:presenceInfo xmlns:p15="http://schemas.microsoft.com/office/powerpoint/2012/main" userId="S::mary.nesbit-mcbride@doe.k12.ga.us::c94e564c-09e8-4def-85df-5060c39c2f2e" providerId="AD"/>
      </p:ext>
    </p:extLst>
  </p:cmAuthor>
  <p:cmAuthor id="2" name="Bobbie Bable" initials="BB [2]" lastIdx="9" clrIdx="1">
    <p:extLst>
      <p:ext uri="{19B8F6BF-5375-455C-9EA6-DF929625EA0E}">
        <p15:presenceInfo xmlns:p15="http://schemas.microsoft.com/office/powerpoint/2012/main" userId="S::bobbie.bable@doe.k12.ga.us::bbbfd4a1-3081-47d2-b19e-05457726850c" providerId="AD"/>
      </p:ext>
    </p:extLst>
  </p:cmAuthor>
  <p:cmAuthor id="3" name="Tracy Schofield Robertson" initials="TR" lastIdx="2" clrIdx="2">
    <p:extLst>
      <p:ext uri="{19B8F6BF-5375-455C-9EA6-DF929625EA0E}">
        <p15:presenceInfo xmlns:p15="http://schemas.microsoft.com/office/powerpoint/2012/main" userId="S::robertso_uga.edu#ext#@shealy.onmicrosoft.com::cf3059ae-d3bb-45f1-84dc-e8081f1cdfb7" providerId="AD"/>
      </p:ext>
    </p:extLst>
  </p:cmAuthor>
  <p:cmAuthor id="4" name="Jan Reyes" initials="JR" lastIdx="40" clrIdx="3">
    <p:extLst>
      <p:ext uri="{19B8F6BF-5375-455C-9EA6-DF929625EA0E}">
        <p15:presenceInfo xmlns:p15="http://schemas.microsoft.com/office/powerpoint/2012/main" userId="S::Jan.Reyes@doe.k12.ga.us::dfe3888d-8fbb-48c4-ad92-0e6b41f62afc" providerId="AD"/>
      </p:ext>
    </p:extLst>
  </p:cmAuthor>
  <p:cmAuthor id="5" name="Sandra Greene" initials="SG" lastIdx="53" clrIdx="4">
    <p:extLst>
      <p:ext uri="{19B8F6BF-5375-455C-9EA6-DF929625EA0E}">
        <p15:presenceInfo xmlns:p15="http://schemas.microsoft.com/office/powerpoint/2012/main" userId="S::Sandra.Greene@doe.k12.ga.us::bcc4c9e6-04ef-42b7-be7f-d4a88ff49640" providerId="AD"/>
      </p:ext>
    </p:extLst>
  </p:cmAuthor>
  <p:cmAuthor id="6" name="Lisa Hardman" initials="LH" lastIdx="27" clrIdx="5">
    <p:extLst>
      <p:ext uri="{19B8F6BF-5375-455C-9EA6-DF929625EA0E}">
        <p15:presenceInfo xmlns:p15="http://schemas.microsoft.com/office/powerpoint/2012/main" userId="S::Lisa.Hardman@doe.k12.ga.us::da6870ac-eba6-41ee-98e7-e692fde3be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109" d="100"/>
          <a:sy n="109" d="100"/>
        </p:scale>
        <p:origin x="19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8AB1433-BF8B-45C5-81D6-089F21EECCF9}" type="datetimeFigureOut">
              <a:rPr lang="en-US" smtClean="0"/>
              <a:t>2/24/2021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428625"/>
            <a:ext cx="5626100" cy="4219575"/>
          </a:xfrm>
        </p:spPr>
      </p:sp>
      <p:sp>
        <p:nvSpPr>
          <p:cNvPr id="3" name="Notes Placeholder 2"/>
          <p:cNvSpPr>
            <a:spLocks noGrp="1"/>
          </p:cNvSpPr>
          <p:nvPr>
            <p:ph type="body" idx="1"/>
          </p:nvPr>
        </p:nvSpPr>
        <p:spPr>
          <a:xfrm>
            <a:off x="701040" y="5003608"/>
            <a:ext cx="5608320" cy="3686220"/>
          </a:xfrm>
          <a:prstGeom prst="rect">
            <a:avLst/>
          </a:prstGeom>
        </p:spPr>
        <p:txBody>
          <a:bodyPr/>
          <a:lstStyle/>
          <a:p>
            <a:r>
              <a:rPr lang="en-US"/>
              <a:t>Welcome to the Pre-Administration Training Part 1 for GKIDS and GKIDS Readiness Check.  </a:t>
            </a:r>
          </a:p>
          <a:p>
            <a:endParaRPr lang="en-US"/>
          </a:p>
          <a:p>
            <a:r>
              <a:rPr lang="en-US"/>
              <a:t>Please enter any questions that you have in the Question box. The PPT for today’s presentation is available in the Handouts section.</a:t>
            </a:r>
          </a:p>
        </p:txBody>
      </p:sp>
    </p:spTree>
    <p:extLst>
      <p:ext uri="{BB962C8B-B14F-4D97-AF65-F5344CB8AC3E}">
        <p14:creationId xmlns:p14="http://schemas.microsoft.com/office/powerpoint/2010/main" val="305302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AF935FAF-F7F5-4D19-BCE0-2CB2AE5FA937}" type="slidenum">
              <a:rPr lang="en-US"/>
              <a:pPr>
                <a:defRPr/>
              </a:pPr>
              <a:t>2</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Review agenda</a:t>
            </a:r>
          </a:p>
          <a:p>
            <a:pPr eaLnBrk="1" hangingPunct="1"/>
            <a:endParaRPr lang="en-US" altLang="en-US"/>
          </a:p>
          <a:p>
            <a:pPr eaLnBrk="1" hangingPunct="1"/>
            <a:r>
              <a:rPr lang="en-US" altLang="en-US"/>
              <a:t>Many of you are concerned about administration of GKIDS and the Readiness Check in virtual environments.  We plan to discuss this a little later in the presentation as well in our next session scheduled for August 13.</a:t>
            </a:r>
          </a:p>
        </p:txBody>
      </p:sp>
    </p:spTree>
    <p:extLst>
      <p:ext uri="{BB962C8B-B14F-4D97-AF65-F5344CB8AC3E}">
        <p14:creationId xmlns:p14="http://schemas.microsoft.com/office/powerpoint/2010/main" val="400610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a:t>
            </a:r>
            <a:r>
              <a:rPr lang="en-US" baseline="0"/>
              <a:t> will begin our discussion today with the GKIDS 2.0 Readiness Check</a:t>
            </a:r>
          </a:p>
          <a:p>
            <a:endParaRPr lang="en-US" baseline="0"/>
          </a:p>
          <a:p>
            <a:r>
              <a:rPr lang="en-US"/>
              <a:t>Read slide</a:t>
            </a:r>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231249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development cycle</a:t>
            </a:r>
            <a:r>
              <a:rPr lang="en-US" baseline="0"/>
              <a:t> for Readiness check included – Read Slide</a:t>
            </a:r>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209704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10"/>
          </p:nvPr>
        </p:nvSpPr>
        <p:spPr/>
        <p:txBody>
          <a:bodyPr/>
          <a:lstStyle/>
          <a:p>
            <a:fld id="{E6530340-F5C0-43BA-9CC1-D63E860F355B}" type="slidenum">
              <a:rPr lang="en-US" smtClean="0"/>
              <a:t>5</a:t>
            </a:fld>
            <a:endParaRPr lang="en-US"/>
          </a:p>
        </p:txBody>
      </p:sp>
    </p:spTree>
    <p:extLst>
      <p:ext uri="{BB962C8B-B14F-4D97-AF65-F5344CB8AC3E}">
        <p14:creationId xmlns:p14="http://schemas.microsoft.com/office/powerpoint/2010/main" val="2147483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Defining the purpose of the Readiness Check is</a:t>
            </a:r>
            <a:r>
              <a:rPr lang="en-US" baseline="0"/>
              <a:t> important, but there must also be an understanding of what it is NOT.  And, we cannot stress this enough.  We certainly understand how assessments often have unintended consequences, but [read bullets]</a:t>
            </a:r>
          </a:p>
          <a:p>
            <a:endParaRPr lang="en-US" baseline="0"/>
          </a:p>
          <a:p>
            <a:r>
              <a:rPr lang="en-US" baseline="0"/>
              <a:t>The GKIDS Readiness Check is a true formative assessment.  </a:t>
            </a:r>
          </a:p>
          <a:p>
            <a:endParaRPr lang="en-US" baseline="0"/>
          </a:p>
        </p:txBody>
      </p:sp>
      <p:sp>
        <p:nvSpPr>
          <p:cNvPr id="4" name="Slide Number Placeholder 3"/>
          <p:cNvSpPr>
            <a:spLocks noGrp="1"/>
          </p:cNvSpPr>
          <p:nvPr>
            <p:ph type="sldNum" sz="quarter" idx="10"/>
          </p:nvPr>
        </p:nvSpPr>
        <p:spPr/>
        <p:txBody>
          <a:bodyPr/>
          <a:lstStyle/>
          <a:p>
            <a:fld id="{E6530340-F5C0-43BA-9CC1-D63E860F355B}" type="slidenum">
              <a:rPr lang="en-US" smtClean="0"/>
              <a:t>6</a:t>
            </a:fld>
            <a:endParaRPr lang="en-US"/>
          </a:p>
        </p:txBody>
      </p:sp>
    </p:spTree>
    <p:extLst>
      <p:ext uri="{BB962C8B-B14F-4D97-AF65-F5344CB8AC3E}">
        <p14:creationId xmlns:p14="http://schemas.microsoft.com/office/powerpoint/2010/main" val="415564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326995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have provided resources for both GKIDS and the Readiness Check which provide additional and detailed information.  Taking some time to review these materials as well as participation in the training modules may serve to provide a better understanding of the formative nature of this  assessment.</a:t>
            </a:r>
          </a:p>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64896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important resource is the GKIDS 2.0 parent website. The website provides guidance on understanding the individual student report, including a short video, as well as activities that may be completed at home to support students understanding of the big ideas within each domain. The website may be utilized during parent conferences and serves to enhance school to home communication. </a:t>
            </a:r>
          </a:p>
          <a:p>
            <a:endParaRPr lang="en-US"/>
          </a:p>
          <a:p>
            <a:r>
              <a:rPr lang="en-US"/>
              <a:t>Please visit the parent website at gkidsparent.gadoe.org </a:t>
            </a:r>
          </a:p>
        </p:txBody>
      </p:sp>
      <p:sp>
        <p:nvSpPr>
          <p:cNvPr id="4" name="Slide Number Placeholder 3"/>
          <p:cNvSpPr>
            <a:spLocks noGrp="1"/>
          </p:cNvSpPr>
          <p:nvPr>
            <p:ph type="sldNum" sz="quarter" idx="5"/>
          </p:nvPr>
        </p:nvSpPr>
        <p:spPr/>
        <p:txBody>
          <a:bodyPr/>
          <a:lstStyle/>
          <a:p>
            <a:fld id="{306E2613-A1AB-A34B-BD96-4CED8DF32CC7}" type="slidenum">
              <a:rPr lang="en-US" smtClean="0"/>
              <a:t>11</a:t>
            </a:fld>
            <a:endParaRPr lang="en-US"/>
          </a:p>
        </p:txBody>
      </p:sp>
      <p:sp>
        <p:nvSpPr>
          <p:cNvPr id="5" name="Date Placeholder 4">
            <a:extLst>
              <a:ext uri="{FF2B5EF4-FFF2-40B4-BE49-F238E27FC236}">
                <a16:creationId xmlns:a16="http://schemas.microsoft.com/office/drawing/2014/main" id="{BCA62812-5709-42DF-9401-D0CB88CE24D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333559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hyperlink" Target="http://www.gadoe.org/" TargetMode="Externa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www.gadoe.org/" TargetMode="External"/><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2.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www.gadoe.org/" TargetMode="External"/><Relationship Id="rId4" Type="http://schemas.openxmlformats.org/officeDocument/2006/relationships/image" Target="../media/image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26344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1387F28-26E0-4DDF-A1C7-C2E9348E3E04}"/>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16" name="Rectangle 15">
            <a:extLst>
              <a:ext uri="{FF2B5EF4-FFF2-40B4-BE49-F238E27FC236}">
                <a16:creationId xmlns:a16="http://schemas.microsoft.com/office/drawing/2014/main" id="{A3B396EC-89D4-4B54-A594-68CF03107FE4}"/>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98BA4E-8CB7-47F0-AC59-78D4DC672874}"/>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F54EBDB-78A4-4FFB-97CA-E1BE2FBAB03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7" name="Date Placeholder 3">
            <a:extLst>
              <a:ext uri="{FF2B5EF4-FFF2-40B4-BE49-F238E27FC236}">
                <a16:creationId xmlns:a16="http://schemas.microsoft.com/office/drawing/2014/main" id="{7ACD45DA-0180-4921-96A9-2835222E303A}"/>
              </a:ext>
            </a:extLst>
          </p:cNvPr>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7352078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D3F-2DDA-D840-93D8-A8A645907AA6}"/>
              </a:ext>
            </a:extLst>
          </p:cNvPr>
          <p:cNvSpPr>
            <a:spLocks noGrp="1"/>
          </p:cNvSpPr>
          <p:nvPr>
            <p:ph type="title"/>
          </p:nvPr>
        </p:nvSpPr>
        <p:spPr>
          <a:xfrm>
            <a:off x="629841" y="987425"/>
            <a:ext cx="2949178" cy="1069975"/>
          </a:xfr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013123B5-2965-184E-9F81-261BC9DFFA8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8332F385-B8A6-7646-BF4E-51430263F3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6734CFBC-1A13-44EF-B5FC-5411836A58FF}"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10F997AC-EED1-4365-ACC9-2AA9B4E59149}" type="slidenum">
              <a:rPr lang="en-US"/>
              <a:pPr>
                <a:defRPr/>
              </a:pPr>
              <a:t>‹#›</a:t>
            </a:fld>
            <a:endParaRPr lang="en-US"/>
          </a:p>
        </p:txBody>
      </p:sp>
    </p:spTree>
    <p:extLst>
      <p:ext uri="{BB962C8B-B14F-4D97-AF65-F5344CB8AC3E}">
        <p14:creationId xmlns:p14="http://schemas.microsoft.com/office/powerpoint/2010/main" val="18193384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2FB5-6CFD-394D-B4CE-D8F40AD3804F}"/>
              </a:ext>
            </a:extLst>
          </p:cNvPr>
          <p:cNvSpPr>
            <a:spLocks noGrp="1"/>
          </p:cNvSpPr>
          <p:nvPr>
            <p:ph type="title"/>
          </p:nvPr>
        </p:nvSpPr>
        <p:spPr>
          <a:xfrm>
            <a:off x="629841" y="987425"/>
            <a:ext cx="2949178" cy="1069975"/>
          </a:xfr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B2FA89D8-C575-FB40-9702-8321A54861F0}"/>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a:extLst>
              <a:ext uri="{FF2B5EF4-FFF2-40B4-BE49-F238E27FC236}">
                <a16:creationId xmlns:a16="http://schemas.microsoft.com/office/drawing/2014/main" id="{B8719E14-F1C9-0A4D-A27E-8FD9ADD5EF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436F6E97-72FC-43FC-B758-D51E7A2736BE}"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77DE633A-26A4-40DF-9F08-513026CDC77C}" type="slidenum">
              <a:rPr lang="en-US"/>
              <a:pPr>
                <a:defRPr/>
              </a:pPr>
              <a:t>‹#›</a:t>
            </a:fld>
            <a:endParaRPr lang="en-US"/>
          </a:p>
        </p:txBody>
      </p:sp>
    </p:spTree>
    <p:extLst>
      <p:ext uri="{BB962C8B-B14F-4D97-AF65-F5344CB8AC3E}">
        <p14:creationId xmlns:p14="http://schemas.microsoft.com/office/powerpoint/2010/main" val="34987084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BBE8-D560-9E45-A015-3D800CC28634}"/>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18BD6F9A-1C4E-4F47-9619-4FED0A62FED5}"/>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B128FCD8-A65E-4E85-BF07-479D3070F27E}"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44A2181E-45A1-4A48-AF35-46BD1A68735E}" type="slidenum">
              <a:rPr lang="en-US"/>
              <a:pPr>
                <a:defRPr/>
              </a:pPr>
              <a:t>‹#›</a:t>
            </a:fld>
            <a:endParaRPr lang="en-US"/>
          </a:p>
        </p:txBody>
      </p:sp>
    </p:spTree>
    <p:extLst>
      <p:ext uri="{BB962C8B-B14F-4D97-AF65-F5344CB8AC3E}">
        <p14:creationId xmlns:p14="http://schemas.microsoft.com/office/powerpoint/2010/main" val="15193316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BAB2F-81E4-A94B-A51C-52D9034668A1}"/>
              </a:ext>
            </a:extLst>
          </p:cNvPr>
          <p:cNvSpPr>
            <a:spLocks noGrp="1"/>
          </p:cNvSpPr>
          <p:nvPr>
            <p:ph type="title" orient="vert"/>
          </p:nvPr>
        </p:nvSpPr>
        <p:spPr>
          <a:xfrm>
            <a:off x="6543675" y="914400"/>
            <a:ext cx="1971675" cy="5262563"/>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E6183AC-59D8-6246-B6C2-2A1084E63E54}"/>
              </a:ext>
            </a:extLst>
          </p:cNvPr>
          <p:cNvSpPr>
            <a:spLocks noGrp="1"/>
          </p:cNvSpPr>
          <p:nvPr>
            <p:ph type="body" orient="vert" idx="1"/>
          </p:nvPr>
        </p:nvSpPr>
        <p:spPr>
          <a:xfrm>
            <a:off x="628650" y="914400"/>
            <a:ext cx="5800725" cy="5262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0FDFE29C-EFDC-4E5A-BB28-C02686EB250D}"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D40DD1C0-A0C2-4F43-AB4C-32560D263A1B}" type="slidenum">
              <a:rPr lang="en-US"/>
              <a:pPr>
                <a:defRPr/>
              </a:pPr>
              <a:t>‹#›</a:t>
            </a:fld>
            <a:endParaRPr lang="en-US"/>
          </a:p>
        </p:txBody>
      </p:sp>
    </p:spTree>
    <p:extLst>
      <p:ext uri="{BB962C8B-B14F-4D97-AF65-F5344CB8AC3E}">
        <p14:creationId xmlns:p14="http://schemas.microsoft.com/office/powerpoint/2010/main" val="41183716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4012-F39D-A349-8157-0E10C382068A}"/>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49A10507-D3BD-904D-9845-751D87492C7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6E1EFB53-386E-4A5A-807D-978C65632010}"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22C2B7F5-B0DE-4E35-83CB-E5701F08C747}" type="slidenum">
              <a:rPr lang="en-US"/>
              <a:pPr>
                <a:defRPr/>
              </a:pPr>
              <a:t>‹#›</a:t>
            </a:fld>
            <a:endParaRPr lang="en-US"/>
          </a:p>
        </p:txBody>
      </p:sp>
    </p:spTree>
    <p:extLst>
      <p:ext uri="{BB962C8B-B14F-4D97-AF65-F5344CB8AC3E}">
        <p14:creationId xmlns:p14="http://schemas.microsoft.com/office/powerpoint/2010/main" val="30529464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0E69-9993-7547-94B8-F4854E793EFC}"/>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F7460311-60D2-F146-B155-279FF9ABD6BB}"/>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010B16FB-D150-4B8E-9A00-6C09C7D87B1A}"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917FB5B9-68A9-4F8E-8872-582CCAE4EA4D}" type="slidenum">
              <a:rPr lang="en-US"/>
              <a:pPr>
                <a:defRPr/>
              </a:pPr>
              <a:t>‹#›</a:t>
            </a:fld>
            <a:endParaRPr lang="en-US"/>
          </a:p>
        </p:txBody>
      </p:sp>
    </p:spTree>
    <p:extLst>
      <p:ext uri="{BB962C8B-B14F-4D97-AF65-F5344CB8AC3E}">
        <p14:creationId xmlns:p14="http://schemas.microsoft.com/office/powerpoint/2010/main" val="26502809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682A-2AA2-344F-9B50-BAA101651D63}"/>
              </a:ext>
            </a:extLst>
          </p:cNvPr>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01890123-8128-3D42-88E6-F6684DA7E8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A48A5B9E-1E62-41FC-9406-070166E9C404}"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465E7F59-5D0B-4D3F-B95E-7971F18220F1}" type="slidenum">
              <a:rPr lang="en-US"/>
              <a:pPr>
                <a:defRPr/>
              </a:pPr>
              <a:t>‹#›</a:t>
            </a:fld>
            <a:endParaRPr lang="en-US"/>
          </a:p>
        </p:txBody>
      </p:sp>
    </p:spTree>
    <p:extLst>
      <p:ext uri="{BB962C8B-B14F-4D97-AF65-F5344CB8AC3E}">
        <p14:creationId xmlns:p14="http://schemas.microsoft.com/office/powerpoint/2010/main" val="1493174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CA92-9BDB-AC45-A02A-906496599413}"/>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C62303E-6387-0E4A-8951-8B31137CDC6C}"/>
              </a:ext>
            </a:extLst>
          </p:cNvPr>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F686A843-5621-E545-B5A9-E106D6955218}"/>
              </a:ext>
            </a:extLst>
          </p:cNvPr>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F21146A3-B400-420D-88B4-3849F8895547}"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878CE7F1-9360-4251-9EC6-E862E33715F6}" type="slidenum">
              <a:rPr lang="en-US"/>
              <a:pPr>
                <a:defRPr/>
              </a:pPr>
              <a:t>‹#›</a:t>
            </a:fld>
            <a:endParaRPr lang="en-US"/>
          </a:p>
        </p:txBody>
      </p:sp>
    </p:spTree>
    <p:extLst>
      <p:ext uri="{BB962C8B-B14F-4D97-AF65-F5344CB8AC3E}">
        <p14:creationId xmlns:p14="http://schemas.microsoft.com/office/powerpoint/2010/main" val="24917039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DC67-EEDF-CB46-98D1-7E5F381D7956}"/>
              </a:ext>
            </a:extLst>
          </p:cNvPr>
          <p:cNvSpPr>
            <a:spLocks noGrp="1"/>
          </p:cNvSpPr>
          <p:nvPr>
            <p:ph type="title"/>
          </p:nvPr>
        </p:nvSpPr>
        <p:spPr>
          <a:xfrm>
            <a:off x="629841" y="877330"/>
            <a:ext cx="7886700" cy="813358"/>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DBEEB35-7DB5-3048-86CB-9BB49F8C56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43670961-D84C-5448-9C6F-2510A9FADE7A}"/>
              </a:ext>
            </a:extLst>
          </p:cNvPr>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CFFC1253-A08D-3B47-9AAD-3CA37D8AFB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E63D74B6-9D27-4D4C-89A3-04BE5BC3EABE}"/>
              </a:ext>
            </a:extLst>
          </p:cNvPr>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721F9567-13E0-499A-A9BF-2E355AE33367}" type="datetimeFigureOut">
              <a:rPr lang="en-US"/>
              <a:pPr>
                <a:defRPr/>
              </a:pPr>
              <a:t>2/24/2021</a:t>
            </a:fld>
            <a:endParaRPr lang="en-US"/>
          </a:p>
        </p:txBody>
      </p:sp>
      <p:sp>
        <p:nvSpPr>
          <p:cNvPr id="8"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78B53882-586D-4E19-A3BB-1CBD916E2A93}" type="slidenum">
              <a:rPr lang="en-US"/>
              <a:pPr>
                <a:defRPr/>
              </a:pPr>
              <a:t>‹#›</a:t>
            </a:fld>
            <a:endParaRPr lang="en-US"/>
          </a:p>
        </p:txBody>
      </p:sp>
    </p:spTree>
    <p:extLst>
      <p:ext uri="{BB962C8B-B14F-4D97-AF65-F5344CB8AC3E}">
        <p14:creationId xmlns:p14="http://schemas.microsoft.com/office/powerpoint/2010/main" val="15470172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B80F-884C-C145-93E2-1CF3966E6E01}"/>
              </a:ext>
            </a:extLst>
          </p:cNvPr>
          <p:cNvSpPr>
            <a:spLocks noGrp="1"/>
          </p:cNvSpPr>
          <p:nvPr>
            <p:ph type="title"/>
          </p:nvPr>
        </p:nvSpPr>
        <p:spPr/>
        <p:txBody>
          <a:bodyPr/>
          <a:lstStyle/>
          <a:p>
            <a:r>
              <a:rPr lang="en-US" smtClean="0"/>
              <a:t>Click to edit Master title style</a:t>
            </a:r>
            <a:endParaRPr lang="en-US"/>
          </a:p>
        </p:txBody>
      </p:sp>
      <p:sp>
        <p:nvSpPr>
          <p:cNvPr id="3"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D1344E82-C317-4454-9B6F-87E87C417777}" type="datetimeFigureOut">
              <a:rPr lang="en-US"/>
              <a:pPr>
                <a:defRPr/>
              </a:pPr>
              <a:t>2/24/2021</a:t>
            </a:fld>
            <a:endParaRPr lang="en-US"/>
          </a:p>
        </p:txBody>
      </p:sp>
      <p:sp>
        <p:nvSpPr>
          <p:cNvPr id="4"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0CD96780-0D4F-4EC3-A2A8-B7FBDA8F1F98}" type="slidenum">
              <a:rPr lang="en-US"/>
              <a:pPr>
                <a:defRPr/>
              </a:pPr>
              <a:t>‹#›</a:t>
            </a:fld>
            <a:endParaRPr lang="en-US"/>
          </a:p>
        </p:txBody>
      </p:sp>
    </p:spTree>
    <p:extLst>
      <p:ext uri="{BB962C8B-B14F-4D97-AF65-F5344CB8AC3E}">
        <p14:creationId xmlns:p14="http://schemas.microsoft.com/office/powerpoint/2010/main" val="356467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0DE50BA1-18CA-44D3-BF29-53237DB939CE}"/>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28" name="Rectangle 27">
            <a:extLst>
              <a:ext uri="{FF2B5EF4-FFF2-40B4-BE49-F238E27FC236}">
                <a16:creationId xmlns:a16="http://schemas.microsoft.com/office/drawing/2014/main" id="{1F98DBBB-F7B7-4DD6-BA83-1022DA0582DF}"/>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58DC383-C198-40FB-BF18-70576209B44B}"/>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2834C546-2C5D-4DD5-B7A3-C20B562B3F6C}"/>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31" name="Date Placeholder 3">
            <a:extLst>
              <a:ext uri="{FF2B5EF4-FFF2-40B4-BE49-F238E27FC236}">
                <a16:creationId xmlns:a16="http://schemas.microsoft.com/office/drawing/2014/main" id="{F8576E86-7A9A-4127-BA59-7FD32E321396}"/>
              </a:ext>
            </a:extLst>
          </p:cNvPr>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15221584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55B91364-4E5F-4911-A65C-13382EA9D2F2}" type="datetimeFigureOut">
              <a:rPr lang="en-US"/>
              <a:pPr>
                <a:defRPr/>
              </a:pPr>
              <a:t>2/24/2021</a:t>
            </a:fld>
            <a:endParaRPr lang="en-US"/>
          </a:p>
        </p:txBody>
      </p:sp>
      <p:sp>
        <p:nvSpPr>
          <p:cNvPr id="3"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9ACF0237-4AC8-4322-9F35-F74E7A7CD0D9}" type="slidenum">
              <a:rPr lang="en-US"/>
              <a:pPr>
                <a:defRPr/>
              </a:pPr>
              <a:t>‹#›</a:t>
            </a:fld>
            <a:endParaRPr lang="en-US"/>
          </a:p>
        </p:txBody>
      </p:sp>
    </p:spTree>
    <p:extLst>
      <p:ext uri="{BB962C8B-B14F-4D97-AF65-F5344CB8AC3E}">
        <p14:creationId xmlns:p14="http://schemas.microsoft.com/office/powerpoint/2010/main" val="9553899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D3F-2DDA-D840-93D8-A8A645907AA6}"/>
              </a:ext>
            </a:extLst>
          </p:cNvPr>
          <p:cNvSpPr>
            <a:spLocks noGrp="1"/>
          </p:cNvSpPr>
          <p:nvPr>
            <p:ph type="title"/>
          </p:nvPr>
        </p:nvSpPr>
        <p:spPr>
          <a:xfrm>
            <a:off x="629841" y="987425"/>
            <a:ext cx="2949178" cy="1069975"/>
          </a:xfr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013123B5-2965-184E-9F81-261BC9DFFA8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8332F385-B8A6-7646-BF4E-51430263F3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6829270C-DF53-4B6D-B64F-3492E99571CB}"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E4C1E1AC-A0D4-4652-BE81-522A40C82404}" type="slidenum">
              <a:rPr lang="en-US"/>
              <a:pPr>
                <a:defRPr/>
              </a:pPr>
              <a:t>‹#›</a:t>
            </a:fld>
            <a:endParaRPr lang="en-US"/>
          </a:p>
        </p:txBody>
      </p:sp>
    </p:spTree>
    <p:extLst>
      <p:ext uri="{BB962C8B-B14F-4D97-AF65-F5344CB8AC3E}">
        <p14:creationId xmlns:p14="http://schemas.microsoft.com/office/powerpoint/2010/main" val="40167841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2FB5-6CFD-394D-B4CE-D8F40AD3804F}"/>
              </a:ext>
            </a:extLst>
          </p:cNvPr>
          <p:cNvSpPr>
            <a:spLocks noGrp="1"/>
          </p:cNvSpPr>
          <p:nvPr>
            <p:ph type="title"/>
          </p:nvPr>
        </p:nvSpPr>
        <p:spPr>
          <a:xfrm>
            <a:off x="629841" y="987425"/>
            <a:ext cx="2949178" cy="1069975"/>
          </a:xfr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B2FA89D8-C575-FB40-9702-8321A54861F0}"/>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a:extLst>
              <a:ext uri="{FF2B5EF4-FFF2-40B4-BE49-F238E27FC236}">
                <a16:creationId xmlns:a16="http://schemas.microsoft.com/office/drawing/2014/main" id="{B8719E14-F1C9-0A4D-A27E-8FD9ADD5EF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DAB45664-8C68-4E78-83E8-EB81C4030590}"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C3E3EA2F-29CE-4114-94ED-4632987D14FD}" type="slidenum">
              <a:rPr lang="en-US"/>
              <a:pPr>
                <a:defRPr/>
              </a:pPr>
              <a:t>‹#›</a:t>
            </a:fld>
            <a:endParaRPr lang="en-US"/>
          </a:p>
        </p:txBody>
      </p:sp>
    </p:spTree>
    <p:extLst>
      <p:ext uri="{BB962C8B-B14F-4D97-AF65-F5344CB8AC3E}">
        <p14:creationId xmlns:p14="http://schemas.microsoft.com/office/powerpoint/2010/main" val="27191917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BBE8-D560-9E45-A015-3D800CC28634}"/>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18BD6F9A-1C4E-4F47-9619-4FED0A62FED5}"/>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30B8EC6A-0CC9-46C5-8E86-F8BB8FF36C83}"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1E82B136-AE09-4FFF-89F3-4F5906D0329D}" type="slidenum">
              <a:rPr lang="en-US"/>
              <a:pPr>
                <a:defRPr/>
              </a:pPr>
              <a:t>‹#›</a:t>
            </a:fld>
            <a:endParaRPr lang="en-US"/>
          </a:p>
        </p:txBody>
      </p:sp>
    </p:spTree>
    <p:extLst>
      <p:ext uri="{BB962C8B-B14F-4D97-AF65-F5344CB8AC3E}">
        <p14:creationId xmlns:p14="http://schemas.microsoft.com/office/powerpoint/2010/main" val="28774816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BAB2F-81E4-A94B-A51C-52D9034668A1}"/>
              </a:ext>
            </a:extLst>
          </p:cNvPr>
          <p:cNvSpPr>
            <a:spLocks noGrp="1"/>
          </p:cNvSpPr>
          <p:nvPr>
            <p:ph type="title" orient="vert"/>
          </p:nvPr>
        </p:nvSpPr>
        <p:spPr>
          <a:xfrm>
            <a:off x="6543675" y="1025611"/>
            <a:ext cx="1971675" cy="5151352"/>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E6183AC-59D8-6246-B6C2-2A1084E63E54}"/>
              </a:ext>
            </a:extLst>
          </p:cNvPr>
          <p:cNvSpPr>
            <a:spLocks noGrp="1"/>
          </p:cNvSpPr>
          <p:nvPr>
            <p:ph type="body" orient="vert" idx="1"/>
          </p:nvPr>
        </p:nvSpPr>
        <p:spPr>
          <a:xfrm>
            <a:off x="628650" y="1025611"/>
            <a:ext cx="5800725" cy="515135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BAC77E51-BF5A-465C-AF19-55F6DB75BAB1}"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0600ADC6-589F-4735-BEB9-DFC7FB89912D}" type="slidenum">
              <a:rPr lang="en-US"/>
              <a:pPr>
                <a:defRPr/>
              </a:pPr>
              <a:t>‹#›</a:t>
            </a:fld>
            <a:endParaRPr lang="en-US"/>
          </a:p>
        </p:txBody>
      </p:sp>
    </p:spTree>
    <p:extLst>
      <p:ext uri="{BB962C8B-B14F-4D97-AF65-F5344CB8AC3E}">
        <p14:creationId xmlns:p14="http://schemas.microsoft.com/office/powerpoint/2010/main" val="26467179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4012-F39D-A349-8157-0E10C382068A}"/>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49A10507-D3BD-904D-9845-751D87492C7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801316C9-0A29-43B2-AE04-ED69D8C50665}"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2F28E275-51AA-4D52-A9EB-A11C0323F5EA}" type="slidenum">
              <a:rPr lang="en-US"/>
              <a:pPr>
                <a:defRPr/>
              </a:pPr>
              <a:t>‹#›</a:t>
            </a:fld>
            <a:endParaRPr lang="en-US"/>
          </a:p>
        </p:txBody>
      </p:sp>
    </p:spTree>
    <p:extLst>
      <p:ext uri="{BB962C8B-B14F-4D97-AF65-F5344CB8AC3E}">
        <p14:creationId xmlns:p14="http://schemas.microsoft.com/office/powerpoint/2010/main" val="21340920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0E69-9993-7547-94B8-F4854E793EFC}"/>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F7460311-60D2-F146-B155-279FF9ABD6BB}"/>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648760AE-DA9F-40F9-A127-85EE33B392B4}"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1D309D0B-6962-4853-8ECB-158A1B16D9B5}" type="slidenum">
              <a:rPr lang="en-US"/>
              <a:pPr>
                <a:defRPr/>
              </a:pPr>
              <a:t>‹#›</a:t>
            </a:fld>
            <a:endParaRPr lang="en-US"/>
          </a:p>
        </p:txBody>
      </p:sp>
    </p:spTree>
    <p:extLst>
      <p:ext uri="{BB962C8B-B14F-4D97-AF65-F5344CB8AC3E}">
        <p14:creationId xmlns:p14="http://schemas.microsoft.com/office/powerpoint/2010/main" val="26593944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682A-2AA2-344F-9B50-BAA101651D63}"/>
              </a:ext>
            </a:extLst>
          </p:cNvPr>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01890123-8128-3D42-88E6-F6684DA7E8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058B6166-314E-4FB9-9CE4-EADE905CFD50}"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4D8F2FD5-41E0-4EF5-A38B-BBAF24202C8C}" type="slidenum">
              <a:rPr lang="en-US"/>
              <a:pPr>
                <a:defRPr/>
              </a:pPr>
              <a:t>‹#›</a:t>
            </a:fld>
            <a:endParaRPr lang="en-US"/>
          </a:p>
        </p:txBody>
      </p:sp>
    </p:spTree>
    <p:extLst>
      <p:ext uri="{BB962C8B-B14F-4D97-AF65-F5344CB8AC3E}">
        <p14:creationId xmlns:p14="http://schemas.microsoft.com/office/powerpoint/2010/main" val="41147393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CA92-9BDB-AC45-A02A-906496599413}"/>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C62303E-6387-0E4A-8951-8B31137CDC6C}"/>
              </a:ext>
            </a:extLst>
          </p:cNvPr>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F686A843-5621-E545-B5A9-E106D6955218}"/>
              </a:ext>
            </a:extLst>
          </p:cNvPr>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426575B5-A040-4A72-83D7-3D2052165E2F}"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A84ECD15-D5E4-4BE1-BFBE-15DF6C64F207}" type="slidenum">
              <a:rPr lang="en-US"/>
              <a:pPr>
                <a:defRPr/>
              </a:pPr>
              <a:t>‹#›</a:t>
            </a:fld>
            <a:endParaRPr lang="en-US"/>
          </a:p>
        </p:txBody>
      </p:sp>
    </p:spTree>
    <p:extLst>
      <p:ext uri="{BB962C8B-B14F-4D97-AF65-F5344CB8AC3E}">
        <p14:creationId xmlns:p14="http://schemas.microsoft.com/office/powerpoint/2010/main" val="32319602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DC67-EEDF-CB46-98D1-7E5F381D7956}"/>
              </a:ext>
            </a:extLst>
          </p:cNvPr>
          <p:cNvSpPr>
            <a:spLocks noGrp="1"/>
          </p:cNvSpPr>
          <p:nvPr>
            <p:ph type="title"/>
          </p:nvPr>
        </p:nvSpPr>
        <p:spPr>
          <a:xfrm>
            <a:off x="629841" y="877330"/>
            <a:ext cx="7886700" cy="813358"/>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DBEEB35-7DB5-3048-86CB-9BB49F8C56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43670961-D84C-5448-9C6F-2510A9FADE7A}"/>
              </a:ext>
            </a:extLst>
          </p:cNvPr>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CFFC1253-A08D-3B47-9AAD-3CA37D8AFB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E63D74B6-9D27-4D4C-89A3-04BE5BC3EABE}"/>
              </a:ext>
            </a:extLst>
          </p:cNvPr>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6E20AE3E-D78E-4FAA-8AE8-31D4D88996B5}" type="datetimeFigureOut">
              <a:rPr lang="en-US"/>
              <a:pPr>
                <a:defRPr/>
              </a:pPr>
              <a:t>2/24/2021</a:t>
            </a:fld>
            <a:endParaRPr lang="en-US"/>
          </a:p>
        </p:txBody>
      </p:sp>
      <p:sp>
        <p:nvSpPr>
          <p:cNvPr id="8"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E624005C-8378-4299-8B42-D2A1A7AD6BF5}" type="slidenum">
              <a:rPr lang="en-US"/>
              <a:pPr>
                <a:defRPr/>
              </a:pPr>
              <a:t>‹#›</a:t>
            </a:fld>
            <a:endParaRPr lang="en-US"/>
          </a:p>
        </p:txBody>
      </p:sp>
    </p:spTree>
    <p:extLst>
      <p:ext uri="{BB962C8B-B14F-4D97-AF65-F5344CB8AC3E}">
        <p14:creationId xmlns:p14="http://schemas.microsoft.com/office/powerpoint/2010/main" val="1806831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1B3EFD0E-E9C5-485F-9DFE-4905CCDC1365}"/>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15" name="Rectangle 14">
            <a:extLst>
              <a:ext uri="{FF2B5EF4-FFF2-40B4-BE49-F238E27FC236}">
                <a16:creationId xmlns:a16="http://schemas.microsoft.com/office/drawing/2014/main" id="{E76A2D4E-1E7D-4D5C-B861-F12CD6FE8284}"/>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3EBB0E-6FE1-4CF1-8884-615DA0FACDFD}"/>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8813F2E-AEE5-409F-9242-381338C8335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9" name="Date Placeholder 3">
            <a:extLst>
              <a:ext uri="{FF2B5EF4-FFF2-40B4-BE49-F238E27FC236}">
                <a16:creationId xmlns:a16="http://schemas.microsoft.com/office/drawing/2014/main" id="{829713E1-0789-4C9E-BDB1-ECE992282FAF}"/>
              </a:ext>
            </a:extLst>
          </p:cNvPr>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4329823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B80F-884C-C145-93E2-1CF3966E6E01}"/>
              </a:ext>
            </a:extLst>
          </p:cNvPr>
          <p:cNvSpPr>
            <a:spLocks noGrp="1"/>
          </p:cNvSpPr>
          <p:nvPr>
            <p:ph type="title"/>
          </p:nvPr>
        </p:nvSpPr>
        <p:spPr/>
        <p:txBody>
          <a:bodyPr/>
          <a:lstStyle/>
          <a:p>
            <a:r>
              <a:rPr lang="en-US" smtClean="0"/>
              <a:t>Click to edit Master title style</a:t>
            </a:r>
            <a:endParaRPr lang="en-US"/>
          </a:p>
        </p:txBody>
      </p:sp>
      <p:sp>
        <p:nvSpPr>
          <p:cNvPr id="3"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81B7E780-0F00-4679-AF3C-85EA560407C9}" type="datetimeFigureOut">
              <a:rPr lang="en-US"/>
              <a:pPr>
                <a:defRPr/>
              </a:pPr>
              <a:t>2/24/2021</a:t>
            </a:fld>
            <a:endParaRPr lang="en-US"/>
          </a:p>
        </p:txBody>
      </p:sp>
      <p:sp>
        <p:nvSpPr>
          <p:cNvPr id="4"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95938081-AF08-4AA7-A710-04AFE408A4F2}" type="slidenum">
              <a:rPr lang="en-US"/>
              <a:pPr>
                <a:defRPr/>
              </a:pPr>
              <a:t>‹#›</a:t>
            </a:fld>
            <a:endParaRPr lang="en-US"/>
          </a:p>
        </p:txBody>
      </p:sp>
    </p:spTree>
    <p:extLst>
      <p:ext uri="{BB962C8B-B14F-4D97-AF65-F5344CB8AC3E}">
        <p14:creationId xmlns:p14="http://schemas.microsoft.com/office/powerpoint/2010/main" val="15591850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5315C305-4500-411C-A8AC-DBB38D6FABFA}" type="datetimeFigureOut">
              <a:rPr lang="en-US"/>
              <a:pPr>
                <a:defRPr/>
              </a:pPr>
              <a:t>2/24/2021</a:t>
            </a:fld>
            <a:endParaRPr lang="en-US"/>
          </a:p>
        </p:txBody>
      </p:sp>
      <p:sp>
        <p:nvSpPr>
          <p:cNvPr id="3"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6908470D-2743-4571-AAFC-B627082EB281}" type="slidenum">
              <a:rPr lang="en-US"/>
              <a:pPr>
                <a:defRPr/>
              </a:pPr>
              <a:t>‹#›</a:t>
            </a:fld>
            <a:endParaRPr lang="en-US"/>
          </a:p>
        </p:txBody>
      </p:sp>
    </p:spTree>
    <p:extLst>
      <p:ext uri="{BB962C8B-B14F-4D97-AF65-F5344CB8AC3E}">
        <p14:creationId xmlns:p14="http://schemas.microsoft.com/office/powerpoint/2010/main" val="25568831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D3F-2DDA-D840-93D8-A8A645907AA6}"/>
              </a:ext>
            </a:extLst>
          </p:cNvPr>
          <p:cNvSpPr>
            <a:spLocks noGrp="1"/>
          </p:cNvSpPr>
          <p:nvPr>
            <p:ph type="title"/>
          </p:nvPr>
        </p:nvSpPr>
        <p:spPr>
          <a:xfrm>
            <a:off x="629841" y="987425"/>
            <a:ext cx="2949178" cy="1069975"/>
          </a:xfr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013123B5-2965-184E-9F81-261BC9DFFA8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8332F385-B8A6-7646-BF4E-51430263F3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C4936126-D1F6-455F-896A-BDC0C0F1C7F2}"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6DD8047B-E174-4BD2-86BB-B2A6B9FA6C0C}" type="slidenum">
              <a:rPr lang="en-US"/>
              <a:pPr>
                <a:defRPr/>
              </a:pPr>
              <a:t>‹#›</a:t>
            </a:fld>
            <a:endParaRPr lang="en-US"/>
          </a:p>
        </p:txBody>
      </p:sp>
    </p:spTree>
    <p:extLst>
      <p:ext uri="{BB962C8B-B14F-4D97-AF65-F5344CB8AC3E}">
        <p14:creationId xmlns:p14="http://schemas.microsoft.com/office/powerpoint/2010/main" val="9525811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2FB5-6CFD-394D-B4CE-D8F40AD3804F}"/>
              </a:ext>
            </a:extLst>
          </p:cNvPr>
          <p:cNvSpPr>
            <a:spLocks noGrp="1"/>
          </p:cNvSpPr>
          <p:nvPr>
            <p:ph type="title"/>
          </p:nvPr>
        </p:nvSpPr>
        <p:spPr>
          <a:xfrm>
            <a:off x="629841" y="987425"/>
            <a:ext cx="2949178" cy="1069975"/>
          </a:xfr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B2FA89D8-C575-FB40-9702-8321A54861F0}"/>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a:extLst>
              <a:ext uri="{FF2B5EF4-FFF2-40B4-BE49-F238E27FC236}">
                <a16:creationId xmlns:a16="http://schemas.microsoft.com/office/drawing/2014/main" id="{B8719E14-F1C9-0A4D-A27E-8FD9ADD5EF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44741EB0-DD5B-466A-BEC5-C56EB9DF53C6}"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0C0E84DF-3053-4494-8512-608509368DCC}" type="slidenum">
              <a:rPr lang="en-US"/>
              <a:pPr>
                <a:defRPr/>
              </a:pPr>
              <a:t>‹#›</a:t>
            </a:fld>
            <a:endParaRPr lang="en-US"/>
          </a:p>
        </p:txBody>
      </p:sp>
    </p:spTree>
    <p:extLst>
      <p:ext uri="{BB962C8B-B14F-4D97-AF65-F5344CB8AC3E}">
        <p14:creationId xmlns:p14="http://schemas.microsoft.com/office/powerpoint/2010/main" val="31338993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BBE8-D560-9E45-A015-3D800CC28634}"/>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18BD6F9A-1C4E-4F47-9619-4FED0A62FED5}"/>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2A048EBF-17A2-4296-A9A9-84FA00217930}"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382DCA76-568A-4285-96E1-FC8A40017E7B}" type="slidenum">
              <a:rPr lang="en-US"/>
              <a:pPr>
                <a:defRPr/>
              </a:pPr>
              <a:t>‹#›</a:t>
            </a:fld>
            <a:endParaRPr lang="en-US"/>
          </a:p>
        </p:txBody>
      </p:sp>
    </p:spTree>
    <p:extLst>
      <p:ext uri="{BB962C8B-B14F-4D97-AF65-F5344CB8AC3E}">
        <p14:creationId xmlns:p14="http://schemas.microsoft.com/office/powerpoint/2010/main" val="7878700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BAB2F-81E4-A94B-A51C-52D9034668A1}"/>
              </a:ext>
            </a:extLst>
          </p:cNvPr>
          <p:cNvSpPr>
            <a:spLocks noGrp="1"/>
          </p:cNvSpPr>
          <p:nvPr>
            <p:ph type="title" orient="vert"/>
          </p:nvPr>
        </p:nvSpPr>
        <p:spPr>
          <a:xfrm>
            <a:off x="6543675" y="1025611"/>
            <a:ext cx="1971675" cy="5151352"/>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E6183AC-59D8-6246-B6C2-2A1084E63E54}"/>
              </a:ext>
            </a:extLst>
          </p:cNvPr>
          <p:cNvSpPr>
            <a:spLocks noGrp="1"/>
          </p:cNvSpPr>
          <p:nvPr>
            <p:ph type="body" orient="vert" idx="1"/>
          </p:nvPr>
        </p:nvSpPr>
        <p:spPr>
          <a:xfrm>
            <a:off x="628650" y="1025611"/>
            <a:ext cx="5800725" cy="515135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DFAB3A32-C3B8-4D65-A224-87461777E108}"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68E36FB6-DBE2-4794-BCAE-89EB943AB12B}" type="slidenum">
              <a:rPr lang="en-US"/>
              <a:pPr>
                <a:defRPr/>
              </a:pPr>
              <a:t>‹#›</a:t>
            </a:fld>
            <a:endParaRPr lang="en-US"/>
          </a:p>
        </p:txBody>
      </p:sp>
    </p:spTree>
    <p:extLst>
      <p:ext uri="{BB962C8B-B14F-4D97-AF65-F5344CB8AC3E}">
        <p14:creationId xmlns:p14="http://schemas.microsoft.com/office/powerpoint/2010/main" val="29120598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4012-F39D-A349-8157-0E10C382068A}"/>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49A10507-D3BD-904D-9845-751D87492C7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73A8268B-A710-4ABA-A8F7-FEA3817B3108}"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AC944B1D-BA32-48D5-B6A3-B1B9B729379E}" type="slidenum">
              <a:rPr lang="en-US"/>
              <a:pPr>
                <a:defRPr/>
              </a:pPr>
              <a:t>‹#›</a:t>
            </a:fld>
            <a:endParaRPr lang="en-US"/>
          </a:p>
        </p:txBody>
      </p:sp>
    </p:spTree>
    <p:extLst>
      <p:ext uri="{BB962C8B-B14F-4D97-AF65-F5344CB8AC3E}">
        <p14:creationId xmlns:p14="http://schemas.microsoft.com/office/powerpoint/2010/main" val="42095142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0E69-9993-7547-94B8-F4854E793EFC}"/>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F7460311-60D2-F146-B155-279FF9ABD6BB}"/>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E029383A-5359-4594-B1B1-C7D0FD42FE9D}"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6CB948A6-5881-4D4D-9C22-40D436EF4862}" type="slidenum">
              <a:rPr lang="en-US"/>
              <a:pPr>
                <a:defRPr/>
              </a:pPr>
              <a:t>‹#›</a:t>
            </a:fld>
            <a:endParaRPr lang="en-US"/>
          </a:p>
        </p:txBody>
      </p:sp>
    </p:spTree>
    <p:extLst>
      <p:ext uri="{BB962C8B-B14F-4D97-AF65-F5344CB8AC3E}">
        <p14:creationId xmlns:p14="http://schemas.microsoft.com/office/powerpoint/2010/main" val="25840485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682A-2AA2-344F-9B50-BAA101651D63}"/>
              </a:ext>
            </a:extLst>
          </p:cNvPr>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01890123-8128-3D42-88E6-F6684DA7E8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94BF51FF-DFC8-4287-8CB4-14512A3304E7}"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854A53AA-B216-41D8-844D-C50E157BDE8B}" type="slidenum">
              <a:rPr lang="en-US"/>
              <a:pPr>
                <a:defRPr/>
              </a:pPr>
              <a:t>‹#›</a:t>
            </a:fld>
            <a:endParaRPr lang="en-US"/>
          </a:p>
        </p:txBody>
      </p:sp>
    </p:spTree>
    <p:extLst>
      <p:ext uri="{BB962C8B-B14F-4D97-AF65-F5344CB8AC3E}">
        <p14:creationId xmlns:p14="http://schemas.microsoft.com/office/powerpoint/2010/main" val="414423080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CA92-9BDB-AC45-A02A-906496599413}"/>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C62303E-6387-0E4A-8951-8B31137CDC6C}"/>
              </a:ext>
            </a:extLst>
          </p:cNvPr>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F686A843-5621-E545-B5A9-E106D6955218}"/>
              </a:ext>
            </a:extLst>
          </p:cNvPr>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B2BC23FE-DF1A-4636-B9DC-1010D018399E}"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E41F1CF7-4C2D-475C-80D2-49A1CF555169}" type="slidenum">
              <a:rPr lang="en-US"/>
              <a:pPr>
                <a:defRPr/>
              </a:pPr>
              <a:t>‹#›</a:t>
            </a:fld>
            <a:endParaRPr lang="en-US"/>
          </a:p>
        </p:txBody>
      </p:sp>
    </p:spTree>
    <p:extLst>
      <p:ext uri="{BB962C8B-B14F-4D97-AF65-F5344CB8AC3E}">
        <p14:creationId xmlns:p14="http://schemas.microsoft.com/office/powerpoint/2010/main" val="4203153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278D732D-B06C-4D40-8097-79E01D7F9452}"/>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27" name="Rectangle 26">
            <a:extLst>
              <a:ext uri="{FF2B5EF4-FFF2-40B4-BE49-F238E27FC236}">
                <a16:creationId xmlns:a16="http://schemas.microsoft.com/office/drawing/2014/main" id="{1C3F5C02-7882-4FBF-8385-3C33A76B7F3A}"/>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FB79C42-D75B-41E7-A0D8-CF6C09C94C62}"/>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ECDBC52A-92BE-4C41-9B64-8EFE0632DD2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30" name="Date Placeholder 3">
            <a:extLst>
              <a:ext uri="{FF2B5EF4-FFF2-40B4-BE49-F238E27FC236}">
                <a16:creationId xmlns:a16="http://schemas.microsoft.com/office/drawing/2014/main" id="{E2BB18CF-27EB-40C2-9761-118BF2C3900B}"/>
              </a:ext>
            </a:extLst>
          </p:cNvPr>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454039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DC67-EEDF-CB46-98D1-7E5F381D7956}"/>
              </a:ext>
            </a:extLst>
          </p:cNvPr>
          <p:cNvSpPr>
            <a:spLocks noGrp="1"/>
          </p:cNvSpPr>
          <p:nvPr>
            <p:ph type="title"/>
          </p:nvPr>
        </p:nvSpPr>
        <p:spPr>
          <a:xfrm>
            <a:off x="629841" y="877330"/>
            <a:ext cx="7886700" cy="813358"/>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DBEEB35-7DB5-3048-86CB-9BB49F8C56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43670961-D84C-5448-9C6F-2510A9FADE7A}"/>
              </a:ext>
            </a:extLst>
          </p:cNvPr>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CFFC1253-A08D-3B47-9AAD-3CA37D8AFB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E63D74B6-9D27-4D4C-89A3-04BE5BC3EABE}"/>
              </a:ext>
            </a:extLst>
          </p:cNvPr>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13F9B080-F64E-4058-B86F-698422E8FF54}" type="datetimeFigureOut">
              <a:rPr lang="en-US"/>
              <a:pPr>
                <a:defRPr/>
              </a:pPr>
              <a:t>2/24/2021</a:t>
            </a:fld>
            <a:endParaRPr lang="en-US"/>
          </a:p>
        </p:txBody>
      </p:sp>
      <p:sp>
        <p:nvSpPr>
          <p:cNvPr id="8"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44F54839-5E3B-4D1A-8EA5-B7C4FF8FFA46}" type="slidenum">
              <a:rPr lang="en-US"/>
              <a:pPr>
                <a:defRPr/>
              </a:pPr>
              <a:t>‹#›</a:t>
            </a:fld>
            <a:endParaRPr lang="en-US"/>
          </a:p>
        </p:txBody>
      </p:sp>
    </p:spTree>
    <p:extLst>
      <p:ext uri="{BB962C8B-B14F-4D97-AF65-F5344CB8AC3E}">
        <p14:creationId xmlns:p14="http://schemas.microsoft.com/office/powerpoint/2010/main" val="4252429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B80F-884C-C145-93E2-1CF3966E6E01}"/>
              </a:ext>
            </a:extLst>
          </p:cNvPr>
          <p:cNvSpPr>
            <a:spLocks noGrp="1"/>
          </p:cNvSpPr>
          <p:nvPr>
            <p:ph type="title"/>
          </p:nvPr>
        </p:nvSpPr>
        <p:spPr/>
        <p:txBody>
          <a:bodyPr/>
          <a:lstStyle/>
          <a:p>
            <a:r>
              <a:rPr lang="en-US" smtClean="0"/>
              <a:t>Click to edit Master title style</a:t>
            </a:r>
            <a:endParaRPr lang="en-US"/>
          </a:p>
        </p:txBody>
      </p:sp>
      <p:sp>
        <p:nvSpPr>
          <p:cNvPr id="3"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B5B29668-7686-4A1A-AE8B-F01EE1C62DAA}" type="datetimeFigureOut">
              <a:rPr lang="en-US"/>
              <a:pPr>
                <a:defRPr/>
              </a:pPr>
              <a:t>2/24/2021</a:t>
            </a:fld>
            <a:endParaRPr lang="en-US"/>
          </a:p>
        </p:txBody>
      </p:sp>
      <p:sp>
        <p:nvSpPr>
          <p:cNvPr id="4"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B7732B95-EAC1-4573-A4BB-58985DC7018B}" type="slidenum">
              <a:rPr lang="en-US"/>
              <a:pPr>
                <a:defRPr/>
              </a:pPr>
              <a:t>‹#›</a:t>
            </a:fld>
            <a:endParaRPr lang="en-US"/>
          </a:p>
        </p:txBody>
      </p:sp>
    </p:spTree>
    <p:extLst>
      <p:ext uri="{BB962C8B-B14F-4D97-AF65-F5344CB8AC3E}">
        <p14:creationId xmlns:p14="http://schemas.microsoft.com/office/powerpoint/2010/main" val="18431991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BEFD8923-BE8B-45A1-B304-E6807BA4A9FB}" type="datetimeFigureOut">
              <a:rPr lang="en-US"/>
              <a:pPr>
                <a:defRPr/>
              </a:pPr>
              <a:t>2/24/2021</a:t>
            </a:fld>
            <a:endParaRPr lang="en-US"/>
          </a:p>
        </p:txBody>
      </p:sp>
      <p:sp>
        <p:nvSpPr>
          <p:cNvPr id="3"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8FE90C8E-9B8D-4647-9DC3-7EFD33B339EE}" type="slidenum">
              <a:rPr lang="en-US"/>
              <a:pPr>
                <a:defRPr/>
              </a:pPr>
              <a:t>‹#›</a:t>
            </a:fld>
            <a:endParaRPr lang="en-US"/>
          </a:p>
        </p:txBody>
      </p:sp>
    </p:spTree>
    <p:extLst>
      <p:ext uri="{BB962C8B-B14F-4D97-AF65-F5344CB8AC3E}">
        <p14:creationId xmlns:p14="http://schemas.microsoft.com/office/powerpoint/2010/main" val="4379216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D3F-2DDA-D840-93D8-A8A645907AA6}"/>
              </a:ext>
            </a:extLst>
          </p:cNvPr>
          <p:cNvSpPr>
            <a:spLocks noGrp="1"/>
          </p:cNvSpPr>
          <p:nvPr>
            <p:ph type="title"/>
          </p:nvPr>
        </p:nvSpPr>
        <p:spPr>
          <a:xfrm>
            <a:off x="629841" y="987425"/>
            <a:ext cx="2949178" cy="1069975"/>
          </a:xfr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013123B5-2965-184E-9F81-261BC9DFFA8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8332F385-B8A6-7646-BF4E-51430263F3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5C8EF1D1-47F0-40B6-834D-51CBD78611E3}"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4185CFA7-7532-4017-8702-95CB18F32423}" type="slidenum">
              <a:rPr lang="en-US"/>
              <a:pPr>
                <a:defRPr/>
              </a:pPr>
              <a:t>‹#›</a:t>
            </a:fld>
            <a:endParaRPr lang="en-US"/>
          </a:p>
        </p:txBody>
      </p:sp>
    </p:spTree>
    <p:extLst>
      <p:ext uri="{BB962C8B-B14F-4D97-AF65-F5344CB8AC3E}">
        <p14:creationId xmlns:p14="http://schemas.microsoft.com/office/powerpoint/2010/main" val="1430274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2FB5-6CFD-394D-B4CE-D8F40AD3804F}"/>
              </a:ext>
            </a:extLst>
          </p:cNvPr>
          <p:cNvSpPr>
            <a:spLocks noGrp="1"/>
          </p:cNvSpPr>
          <p:nvPr>
            <p:ph type="title"/>
          </p:nvPr>
        </p:nvSpPr>
        <p:spPr>
          <a:xfrm>
            <a:off x="629841" y="987425"/>
            <a:ext cx="2949178" cy="1069975"/>
          </a:xfr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B2FA89D8-C575-FB40-9702-8321A54861F0}"/>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a:extLst>
              <a:ext uri="{FF2B5EF4-FFF2-40B4-BE49-F238E27FC236}">
                <a16:creationId xmlns:a16="http://schemas.microsoft.com/office/drawing/2014/main" id="{B8719E14-F1C9-0A4D-A27E-8FD9ADD5EF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34527B01-EF0C-4453-AF04-079FFA8F6F1A}"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285659AB-4A28-49F2-A14D-C04AF46B0C65}" type="slidenum">
              <a:rPr lang="en-US"/>
              <a:pPr>
                <a:defRPr/>
              </a:pPr>
              <a:t>‹#›</a:t>
            </a:fld>
            <a:endParaRPr lang="en-US"/>
          </a:p>
        </p:txBody>
      </p:sp>
    </p:spTree>
    <p:extLst>
      <p:ext uri="{BB962C8B-B14F-4D97-AF65-F5344CB8AC3E}">
        <p14:creationId xmlns:p14="http://schemas.microsoft.com/office/powerpoint/2010/main" val="5407101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BBE8-D560-9E45-A015-3D800CC28634}"/>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18BD6F9A-1C4E-4F47-9619-4FED0A62FED5}"/>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2FD78ABD-0DCC-4FFF-93C5-983F0256F6E6}"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490857B4-90A0-4DF4-9146-F412E59817B3}" type="slidenum">
              <a:rPr lang="en-US"/>
              <a:pPr>
                <a:defRPr/>
              </a:pPr>
              <a:t>‹#›</a:t>
            </a:fld>
            <a:endParaRPr lang="en-US"/>
          </a:p>
        </p:txBody>
      </p:sp>
    </p:spTree>
    <p:extLst>
      <p:ext uri="{BB962C8B-B14F-4D97-AF65-F5344CB8AC3E}">
        <p14:creationId xmlns:p14="http://schemas.microsoft.com/office/powerpoint/2010/main" val="344162426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BAB2F-81E4-A94B-A51C-52D9034668A1}"/>
              </a:ext>
            </a:extLst>
          </p:cNvPr>
          <p:cNvSpPr>
            <a:spLocks noGrp="1"/>
          </p:cNvSpPr>
          <p:nvPr>
            <p:ph type="title" orient="vert"/>
          </p:nvPr>
        </p:nvSpPr>
        <p:spPr>
          <a:xfrm>
            <a:off x="6543675" y="1025611"/>
            <a:ext cx="1971675" cy="5151352"/>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E6183AC-59D8-6246-B6C2-2A1084E63E54}"/>
              </a:ext>
            </a:extLst>
          </p:cNvPr>
          <p:cNvSpPr>
            <a:spLocks noGrp="1"/>
          </p:cNvSpPr>
          <p:nvPr>
            <p:ph type="body" orient="vert" idx="1"/>
          </p:nvPr>
        </p:nvSpPr>
        <p:spPr>
          <a:xfrm>
            <a:off x="628650" y="1025611"/>
            <a:ext cx="5800725" cy="515135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1C5CD53C-F1C9-4888-A9FA-C30CADD73A4A}"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B6004D88-9C00-45C2-9229-425860DC76FB}" type="slidenum">
              <a:rPr lang="en-US"/>
              <a:pPr>
                <a:defRPr/>
              </a:pPr>
              <a:t>‹#›</a:t>
            </a:fld>
            <a:endParaRPr lang="en-US"/>
          </a:p>
        </p:txBody>
      </p:sp>
    </p:spTree>
    <p:extLst>
      <p:ext uri="{BB962C8B-B14F-4D97-AF65-F5344CB8AC3E}">
        <p14:creationId xmlns:p14="http://schemas.microsoft.com/office/powerpoint/2010/main" val="3107329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D0165D30-4657-4F6D-B749-032F78A2BAFE}"/>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18" name="Rectangle 17">
            <a:extLst>
              <a:ext uri="{FF2B5EF4-FFF2-40B4-BE49-F238E27FC236}">
                <a16:creationId xmlns:a16="http://schemas.microsoft.com/office/drawing/2014/main" id="{F84887EC-B2AC-4417-A31E-5770EE95886B}"/>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FEAEDC5-F9A5-468F-AC7B-407D80DEF7FB}"/>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1EF43494-4438-471A-AD88-2E1642E6827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9" name="Date Placeholder 3">
            <a:extLst>
              <a:ext uri="{FF2B5EF4-FFF2-40B4-BE49-F238E27FC236}">
                <a16:creationId xmlns:a16="http://schemas.microsoft.com/office/drawing/2014/main" id="{EC6A68EF-4F05-4D2C-A7D1-8E032E4F128C}"/>
              </a:ext>
            </a:extLst>
          </p:cNvPr>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27245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7D030B0-739C-41F7-9E35-325C996091D3}"/>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15" name="Rectangle 14">
            <a:extLst>
              <a:ext uri="{FF2B5EF4-FFF2-40B4-BE49-F238E27FC236}">
                <a16:creationId xmlns:a16="http://schemas.microsoft.com/office/drawing/2014/main" id="{7CB50A7F-FEB8-4244-B663-299F833942BE}"/>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FF27FB-74CC-4543-97AD-861FDA34EAD8}"/>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0A951B9-46CB-4A61-95DA-22632EAA66E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8" name="Date Placeholder 3">
            <a:extLst>
              <a:ext uri="{FF2B5EF4-FFF2-40B4-BE49-F238E27FC236}">
                <a16:creationId xmlns:a16="http://schemas.microsoft.com/office/drawing/2014/main" id="{2ED9DE05-93FF-416B-B19B-89850D842986}"/>
              </a:ext>
            </a:extLst>
          </p:cNvPr>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4003135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18530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371359833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spTree>
    <p:extLst>
      <p:ext uri="{BB962C8B-B14F-4D97-AF65-F5344CB8AC3E}">
        <p14:creationId xmlns:p14="http://schemas.microsoft.com/office/powerpoint/2010/main" val="339028811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44193845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4C154FB-146B-4916-8D6C-348BF3CF3537}"/>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15" name="Rectangle 14">
            <a:extLst>
              <a:ext uri="{FF2B5EF4-FFF2-40B4-BE49-F238E27FC236}">
                <a16:creationId xmlns:a16="http://schemas.microsoft.com/office/drawing/2014/main" id="{C3BCACD7-A2C7-4620-83CA-8222DF21AA01}"/>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246F15-1FD8-44E7-9A32-28F16C3E998B}"/>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BF7FA8B-B5B4-4E03-823A-1777EC4A618B}"/>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6" name="Date Placeholder 3">
            <a:extLst>
              <a:ext uri="{FF2B5EF4-FFF2-40B4-BE49-F238E27FC236}">
                <a16:creationId xmlns:a16="http://schemas.microsoft.com/office/drawing/2014/main" id="{72A94032-C938-47C9-987E-BA95C4E2E7C6}"/>
              </a:ext>
            </a:extLst>
          </p:cNvPr>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1892070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48737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E71ACD98-24EA-447E-9B5F-29A6E09C56EC}" type="datetime1">
              <a:rPr lang="en-US" smtClean="0"/>
              <a:t>2/24/2021</a:t>
            </a:fld>
            <a:endParaRPr lang="en-US"/>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4"/>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66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99159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extBox 12">
            <a:extLst>
              <a:ext uri="{FF2B5EF4-FFF2-40B4-BE49-F238E27FC236}">
                <a16:creationId xmlns:a16="http://schemas.microsoft.com/office/drawing/2014/main" id="{57C0B68F-1689-214B-AE14-B1073B4BD33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7B4657D5-D28E-468B-B8DA-A2A0116EDE3B}"/>
              </a:ext>
            </a:extLst>
          </p:cNvPr>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528398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82686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54483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47040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36839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80807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66273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extBox 14">
            <a:extLst>
              <a:ext uri="{FF2B5EF4-FFF2-40B4-BE49-F238E27FC236}">
                <a16:creationId xmlns:a16="http://schemas.microsoft.com/office/drawing/2014/main" id="{5202C01A-82DC-194C-ABA2-52F47B7E829F}"/>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59392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2E95638-B41F-4B1B-A251-13FC4B7C3EDE}"/>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13" name="Rectangle 12">
            <a:extLst>
              <a:ext uri="{FF2B5EF4-FFF2-40B4-BE49-F238E27FC236}">
                <a16:creationId xmlns:a16="http://schemas.microsoft.com/office/drawing/2014/main" id="{02A1DE60-9D29-427E-8353-11349DD0C070}"/>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47D169-BFBF-4EF9-848D-13C2C0F22CE9}"/>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F80AE0A-F77F-4BE4-AFA2-0C4398059FAC}"/>
              </a:ext>
            </a:extLst>
          </p:cNvPr>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44547A7-59F3-46C0-AE5C-19F30DF93848}"/>
              </a:ext>
            </a:extLst>
          </p:cNvPr>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8" name="Date Placeholder 3">
            <a:extLst>
              <a:ext uri="{FF2B5EF4-FFF2-40B4-BE49-F238E27FC236}">
                <a16:creationId xmlns:a16="http://schemas.microsoft.com/office/drawing/2014/main" id="{BB308B41-ACB4-44AE-AB11-ABE323F07156}"/>
              </a:ext>
            </a:extLst>
          </p:cNvPr>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5"/>
              </a:rPr>
              <a:t>gadoe.org</a:t>
            </a:r>
            <a:endParaRPr lang="en-US" sz="1200" b="1">
              <a:solidFill>
                <a:schemeClr val="bg1"/>
              </a:solidFill>
            </a:endParaRPr>
          </a:p>
        </p:txBody>
      </p:sp>
      <p:sp>
        <p:nvSpPr>
          <p:cNvPr id="19" name="Rectangle 18">
            <a:extLst>
              <a:ext uri="{FF2B5EF4-FFF2-40B4-BE49-F238E27FC236}">
                <a16:creationId xmlns:a16="http://schemas.microsoft.com/office/drawing/2014/main" id="{7BFCA822-F0AE-4C44-A955-9B9E0FA042E9}"/>
              </a:ext>
            </a:extLst>
          </p:cNvPr>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FE735D1-809E-4E71-9873-CB3F344616C5}"/>
              </a:ext>
            </a:extLst>
          </p:cNvPr>
          <p:cNvPicPr>
            <a:picLocks noChangeAspect="1"/>
          </p:cNvPicPr>
          <p:nvPr userDrawn="1"/>
        </p:nvPicPr>
        <p:blipFill>
          <a:blip r:embed="rId6"/>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2910151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0" name="Title 1">
            <a:extLst>
              <a:ext uri="{FF2B5EF4-FFF2-40B4-BE49-F238E27FC236}">
                <a16:creationId xmlns:a16="http://schemas.microsoft.com/office/drawing/2014/main"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p>
        </p:txBody>
      </p:sp>
      <p:sp>
        <p:nvSpPr>
          <p:cNvPr id="11" name="Content Placeholder 2">
            <a:extLst>
              <a:ext uri="{FF2B5EF4-FFF2-40B4-BE49-F238E27FC236}">
                <a16:creationId xmlns:a16="http://schemas.microsoft.com/office/drawing/2014/main"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075A8D13-8CF4-FE44-A790-A9300D53084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1B5BE5D-B1B9-4400-9096-A32EA6805D9D}"/>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16" name="Rectangle 15">
            <a:extLst>
              <a:ext uri="{FF2B5EF4-FFF2-40B4-BE49-F238E27FC236}">
                <a16:creationId xmlns:a16="http://schemas.microsoft.com/office/drawing/2014/main" id="{80A28E90-7356-4C48-90E6-6FEA1542E261}"/>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9708D5-0FC9-401A-84A6-903FD8C347B2}"/>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AF03252-6739-413E-837D-F4CBB2197C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7" name="Date Placeholder 3">
            <a:extLst>
              <a:ext uri="{FF2B5EF4-FFF2-40B4-BE49-F238E27FC236}">
                <a16:creationId xmlns:a16="http://schemas.microsoft.com/office/drawing/2014/main" id="{7CA6BE5A-38C4-4BCF-9A83-785C74B61A80}"/>
              </a:ext>
            </a:extLst>
          </p:cNvPr>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871576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p>
        </p:txBody>
      </p:sp>
      <p:sp>
        <p:nvSpPr>
          <p:cNvPr id="14" name="Text Placeholder 2">
            <a:extLst>
              <a:ext uri="{FF2B5EF4-FFF2-40B4-BE49-F238E27FC236}">
                <a16:creationId xmlns:a16="http://schemas.microsoft.com/office/drawing/2014/main"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extBox 26">
            <a:extLst>
              <a:ext uri="{FF2B5EF4-FFF2-40B4-BE49-F238E27FC236}">
                <a16:creationId xmlns:a16="http://schemas.microsoft.com/office/drawing/2014/main" id="{87701CF6-4F20-2743-BA3D-948D067386A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CAB325DA-1FED-4E4D-B50B-1C1D4F4CE196}"/>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28" name="Rectangle 27">
            <a:extLst>
              <a:ext uri="{FF2B5EF4-FFF2-40B4-BE49-F238E27FC236}">
                <a16:creationId xmlns:a16="http://schemas.microsoft.com/office/drawing/2014/main" id="{A29CECF8-E1E3-4127-A318-355F6A216B88}"/>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5EF50A8-7370-494A-8054-228448ABDF46}"/>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0F9FED9B-5BCF-4A10-B059-4781DDA8175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31" name="Date Placeholder 3">
            <a:extLst>
              <a:ext uri="{FF2B5EF4-FFF2-40B4-BE49-F238E27FC236}">
                <a16:creationId xmlns:a16="http://schemas.microsoft.com/office/drawing/2014/main" id="{AB608C95-C3C4-400C-9C18-5C747CB36164}"/>
              </a:ext>
            </a:extLst>
          </p:cNvPr>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1920907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p>
        </p:txBody>
      </p:sp>
      <p:sp>
        <p:nvSpPr>
          <p:cNvPr id="12" name="TextBox 11">
            <a:extLst>
              <a:ext uri="{FF2B5EF4-FFF2-40B4-BE49-F238E27FC236}">
                <a16:creationId xmlns:a16="http://schemas.microsoft.com/office/drawing/2014/main" id="{7E868BD0-137B-A94C-A7F1-23CD1DB065EA}"/>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B833736-9883-4F79-8265-D11A48BA9ECC}"/>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15" name="Rectangle 14">
            <a:extLst>
              <a:ext uri="{FF2B5EF4-FFF2-40B4-BE49-F238E27FC236}">
                <a16:creationId xmlns:a16="http://schemas.microsoft.com/office/drawing/2014/main" id="{2DE78A38-0E3A-4DE9-B741-1CD5E217F5F2}"/>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287438-6177-4B79-97F9-97AC4C9A74C5}"/>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A1F6D47-42A3-4A85-8FC9-E585D284C88F}"/>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9" name="Date Placeholder 3">
            <a:extLst>
              <a:ext uri="{FF2B5EF4-FFF2-40B4-BE49-F238E27FC236}">
                <a16:creationId xmlns:a16="http://schemas.microsoft.com/office/drawing/2014/main" id="{E4D5B97B-CC4A-4BF9-9D01-70C49DAA50CD}"/>
              </a:ext>
            </a:extLst>
          </p:cNvPr>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197696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5" name="Title 1">
            <a:extLst>
              <a:ext uri="{FF2B5EF4-FFF2-40B4-BE49-F238E27FC236}">
                <a16:creationId xmlns:a16="http://schemas.microsoft.com/office/drawing/2014/main"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p>
        </p:txBody>
      </p:sp>
      <p:sp>
        <p:nvSpPr>
          <p:cNvPr id="16" name="Content Placeholder 2">
            <a:extLst>
              <a:ext uri="{FF2B5EF4-FFF2-40B4-BE49-F238E27FC236}">
                <a16:creationId xmlns:a16="http://schemas.microsoft.com/office/drawing/2014/main"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TextBox 13">
            <a:extLst>
              <a:ext uri="{FF2B5EF4-FFF2-40B4-BE49-F238E27FC236}">
                <a16:creationId xmlns:a16="http://schemas.microsoft.com/office/drawing/2014/main" id="{58CEE46F-F5FE-074B-9A69-523A4FAA0325}"/>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3237331-C589-4968-BFB1-AFE047AFC540}"/>
              </a:ext>
            </a:extLst>
          </p:cNvPr>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2159428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itle 1">
            <a:extLst>
              <a:ext uri="{FF2B5EF4-FFF2-40B4-BE49-F238E27FC236}">
                <a16:creationId xmlns:a16="http://schemas.microsoft.com/office/drawing/2014/main"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p>
        </p:txBody>
      </p:sp>
      <p:sp>
        <p:nvSpPr>
          <p:cNvPr id="14" name="Picture Placeholder 2">
            <a:extLst>
              <a:ext uri="{FF2B5EF4-FFF2-40B4-BE49-F238E27FC236}">
                <a16:creationId xmlns:a16="http://schemas.microsoft.com/office/drawing/2014/main"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9" name="Text Placeholder 3">
            <a:extLst>
              <a:ext uri="{FF2B5EF4-FFF2-40B4-BE49-F238E27FC236}">
                <a16:creationId xmlns:a16="http://schemas.microsoft.com/office/drawing/2014/main"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a:extLst>
              <a:ext uri="{FF2B5EF4-FFF2-40B4-BE49-F238E27FC236}">
                <a16:creationId xmlns:a16="http://schemas.microsoft.com/office/drawing/2014/main" id="{8D93A169-2A2C-7C48-BA0C-F013C613A7F7}"/>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AD739C67-B081-4122-A720-DD18296EF87D}"/>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18" name="Rectangle 17">
            <a:extLst>
              <a:ext uri="{FF2B5EF4-FFF2-40B4-BE49-F238E27FC236}">
                <a16:creationId xmlns:a16="http://schemas.microsoft.com/office/drawing/2014/main" id="{63DB4C6A-85C7-4891-ABA3-66CD7E69B263}"/>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52F0CA7-11CD-4B62-9FB7-666909A877DE}"/>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770D666-0FF3-49E2-9647-CF87CA1BDAC6}"/>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9" name="Date Placeholder 3">
            <a:extLst>
              <a:ext uri="{FF2B5EF4-FFF2-40B4-BE49-F238E27FC236}">
                <a16:creationId xmlns:a16="http://schemas.microsoft.com/office/drawing/2014/main" id="{504E4FFB-A5B4-4064-B162-E25B5BA75819}"/>
              </a:ext>
            </a:extLst>
          </p:cNvPr>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63285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8" name="Title 1">
            <a:extLst>
              <a:ext uri="{FF2B5EF4-FFF2-40B4-BE49-F238E27FC236}">
                <a16:creationId xmlns:a16="http://schemas.microsoft.com/office/drawing/2014/main"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p>
        </p:txBody>
      </p:sp>
      <p:sp>
        <p:nvSpPr>
          <p:cNvPr id="27" name="Vertical Text Placeholder 2">
            <a:extLst>
              <a:ext uri="{FF2B5EF4-FFF2-40B4-BE49-F238E27FC236}">
                <a16:creationId xmlns:a16="http://schemas.microsoft.com/office/drawing/2014/main"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47B90068-B03F-724C-96BF-AF8FA4C98CD1}"/>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D36927C-3471-49F3-809C-CD9FA6EE7439}"/>
              </a:ext>
            </a:extLst>
          </p:cNvPr>
          <p:cNvPicPr>
            <a:picLocks noChangeAspect="1"/>
          </p:cNvPicPr>
          <p:nvPr userDrawn="1"/>
        </p:nvPicPr>
        <p:blipFill>
          <a:blip r:embed="rId4"/>
          <a:stretch>
            <a:fillRect/>
          </a:stretch>
        </p:blipFill>
        <p:spPr>
          <a:xfrm>
            <a:off x="119105" y="1434648"/>
            <a:ext cx="8856454" cy="4537566"/>
          </a:xfrm>
          <a:prstGeom prst="rect">
            <a:avLst/>
          </a:prstGeom>
        </p:spPr>
      </p:pic>
      <p:sp>
        <p:nvSpPr>
          <p:cNvPr id="15" name="Rectangle 14">
            <a:extLst>
              <a:ext uri="{FF2B5EF4-FFF2-40B4-BE49-F238E27FC236}">
                <a16:creationId xmlns:a16="http://schemas.microsoft.com/office/drawing/2014/main" id="{0DF1FAF7-8E0A-44A7-96ED-92E5D808D12C}"/>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476ED8-698D-45A7-B0CE-07431122FE57}"/>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DFD1290-85C6-46AF-8080-F0DC17CAF9C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8" name="Date Placeholder 3">
            <a:extLst>
              <a:ext uri="{FF2B5EF4-FFF2-40B4-BE49-F238E27FC236}">
                <a16:creationId xmlns:a16="http://schemas.microsoft.com/office/drawing/2014/main" id="{763FBB77-1321-4643-9081-39EBCEE148F2}"/>
              </a:ext>
            </a:extLst>
          </p:cNvPr>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6"/>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31114355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2" name="Vertical Title 1">
            <a:extLst>
              <a:ext uri="{FF2B5EF4-FFF2-40B4-BE49-F238E27FC236}">
                <a16:creationId xmlns:a16="http://schemas.microsoft.com/office/drawing/2014/main"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p>
        </p:txBody>
      </p:sp>
      <p:sp>
        <p:nvSpPr>
          <p:cNvPr id="13" name="Vertical Text Placeholder 2">
            <a:extLst>
              <a:ext uri="{FF2B5EF4-FFF2-40B4-BE49-F238E27FC236}">
                <a16:creationId xmlns:a16="http://schemas.microsoft.com/office/drawing/2014/main"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FDFD6B7-9C5B-B54E-971C-D3A8353E5012}"/>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39778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a:solidFill>
                  <a:srgbClr val="44883E"/>
                </a:solidFill>
                <a:latin typeface="Arial Black" panose="020B0604020202020204" pitchFamily="34" charset="0"/>
                <a:cs typeface="Arial Black" panose="020B0604020202020204" pitchFamily="34" charset="0"/>
              </a:rPr>
              <a:t>EDUCATING </a:t>
            </a:r>
          </a:p>
          <a:p>
            <a:pPr algn="ctr"/>
            <a:r>
              <a:rPr lang="en-US" sz="2800" b="1" i="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a:solidFill>
                  <a:schemeClr val="bg1"/>
                </a:solidFill>
                <a:latin typeface="Arial Black" panose="020B0604020202020204" pitchFamily="34" charset="0"/>
                <a:cs typeface="Arial Black" panose="020B0604020202020204" pitchFamily="34" charset="0"/>
              </a:rPr>
              <a:t>EDUCATING </a:t>
            </a:r>
          </a:p>
          <a:p>
            <a:pPr algn="ctr"/>
            <a:r>
              <a:rPr lang="en-US" sz="2800" b="1" i="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418322911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solidFill>
                  <a:schemeClr val="bg2">
                    <a:lumMod val="50000"/>
                  </a:schemeClr>
                </a:solidFill>
                <a:latin typeface="Arial Black" panose="020B0A04020102020204" pitchFamily="34" charset="0"/>
              </a:rPr>
              <a:t>in our state.</a:t>
            </a:r>
          </a:p>
          <a:p>
            <a:pPr algn="l"/>
            <a:endParaRPr lang="en-US" sz="1800">
              <a:solidFill>
                <a:srgbClr val="44883E"/>
              </a:solidFill>
            </a:endParaRPr>
          </a:p>
        </p:txBody>
      </p:sp>
    </p:spTree>
    <p:extLst>
      <p:ext uri="{BB962C8B-B14F-4D97-AF65-F5344CB8AC3E}">
        <p14:creationId xmlns:p14="http://schemas.microsoft.com/office/powerpoint/2010/main" val="904141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4" name="TextBox 13">
            <a:extLst>
              <a:ext uri="{FF2B5EF4-FFF2-40B4-BE49-F238E27FC236}">
                <a16:creationId xmlns:a16="http://schemas.microsoft.com/office/drawing/2014/main" id="{41CD5767-C7ED-904D-9A7C-E3647CF0BC7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59975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err="1">
                  <a:solidFill>
                    <a:srgbClr val="44883E"/>
                  </a:solidFill>
                  <a:latin typeface="Arial" panose="020B0604020202020204" pitchFamily="34" charset="0"/>
                  <a:cs typeface="Arial" panose="020B0604020202020204" pitchFamily="34" charset="0"/>
                </a:rPr>
                <a:t>www.gadoe.org</a:t>
              </a:r>
              <a:endParaRPr lang="en-US" sz="2500" b="1" i="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err="1">
                  <a:solidFill>
                    <a:srgbClr val="44883E"/>
                  </a:solidFill>
                  <a:latin typeface="Arial" panose="020B0604020202020204" pitchFamily="34" charset="0"/>
                  <a:cs typeface="Arial" panose="020B0604020202020204" pitchFamily="34" charset="0"/>
                </a:rPr>
                <a:t>youtube.com</a:t>
              </a:r>
              <a:r>
                <a:rPr lang="en-US" sz="1700">
                  <a:solidFill>
                    <a:srgbClr val="44883E"/>
                  </a:solidFill>
                  <a:latin typeface="Arial" panose="020B0604020202020204" pitchFamily="34" charset="0"/>
                  <a:cs typeface="Arial" panose="020B0604020202020204" pitchFamily="34" charset="0"/>
                </a:rPr>
                <a:t>/</a:t>
              </a:r>
              <a:r>
                <a:rPr lang="en-US" sz="1700" err="1">
                  <a:solidFill>
                    <a:srgbClr val="44883E"/>
                  </a:solidFill>
                  <a:latin typeface="Arial" panose="020B0604020202020204" pitchFamily="34" charset="0"/>
                  <a:cs typeface="Arial" panose="020B0604020202020204" pitchFamily="34" charset="0"/>
                </a:rPr>
                <a:t>georgiadeptofed</a:t>
              </a:r>
              <a:endParaRPr lang="en-US" sz="170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a:solidFill>
                  <a:srgbClr val="3DB8CF"/>
                </a:solidFill>
                <a:latin typeface="Arial Black" panose="020B0A04020102020204" pitchFamily="34" charset="0"/>
              </a:rPr>
              <a:t>for life</a:t>
            </a:r>
            <a:r>
              <a:rPr lang="en-US" sz="4400">
                <a:solidFill>
                  <a:srgbClr val="3DB8CF"/>
                </a:solidFill>
                <a:latin typeface="Arial Black" panose="020B0A04020102020204" pitchFamily="34" charset="0"/>
              </a:rPr>
              <a:t>.</a:t>
            </a:r>
            <a:endParaRPr lang="en-US" sz="720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36820540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a:t>Presentation Title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2" name="TextBox 1">
            <a:extLst>
              <a:ext uri="{FF2B5EF4-FFF2-40B4-BE49-F238E27FC236}">
                <a16:creationId xmlns:a16="http://schemas.microsoft.com/office/drawing/2014/main" id="{03FBB346-413A-8B4B-97B5-CD16A6E0D223}"/>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07881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GaDOE 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F1B13C-ACD7-4715-9DA8-5877FC9BEBA5}"/>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8" name="Title 1">
            <a:extLst>
              <a:ext uri="{FF2B5EF4-FFF2-40B4-BE49-F238E27FC236}">
                <a16:creationId xmlns:a16="http://schemas.microsoft.com/office/drawing/2014/main" id="{5EE3975E-522B-4780-8451-DF990888F9F2}"/>
              </a:ext>
            </a:extLst>
          </p:cNvPr>
          <p:cNvSpPr>
            <a:spLocks noGrp="1"/>
          </p:cNvSpPr>
          <p:nvPr>
            <p:ph type="title"/>
          </p:nvPr>
        </p:nvSpPr>
        <p:spPr>
          <a:xfrm>
            <a:off x="895350" y="585216"/>
            <a:ext cx="7918704" cy="539496"/>
          </a:xfrm>
        </p:spPr>
        <p:txBody>
          <a:bodyPr anchor="t" anchorCtr="0"/>
          <a:lstStyle>
            <a:lvl1pPr>
              <a:defRPr>
                <a:solidFill>
                  <a:srgbClr val="007E67"/>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CF7A248A-FEFD-48E1-9001-48382307B387}"/>
              </a:ext>
            </a:extLst>
          </p:cNvPr>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0BE200F-34EE-475F-9C7D-C392081EFE8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1" name="Group 10">
            <a:extLst>
              <a:ext uri="{FF2B5EF4-FFF2-40B4-BE49-F238E27FC236}">
                <a16:creationId xmlns:a16="http://schemas.microsoft.com/office/drawing/2014/main" id="{A87BBD92-FEB7-4379-A856-2C1D64C1DC85}"/>
              </a:ext>
            </a:extLst>
          </p:cNvPr>
          <p:cNvGrpSpPr/>
          <p:nvPr userDrawn="1"/>
        </p:nvGrpSpPr>
        <p:grpSpPr>
          <a:xfrm>
            <a:off x="667638" y="6306081"/>
            <a:ext cx="6691278" cy="53219"/>
            <a:chOff x="667641" y="6313581"/>
            <a:chExt cx="7276741" cy="45719"/>
          </a:xfrm>
        </p:grpSpPr>
        <p:sp>
          <p:nvSpPr>
            <p:cNvPr id="12" name="Rectangle 11">
              <a:extLst>
                <a:ext uri="{FF2B5EF4-FFF2-40B4-BE49-F238E27FC236}">
                  <a16:creationId xmlns:a16="http://schemas.microsoft.com/office/drawing/2014/main" id="{6E5EAC89-01BD-4B9B-800D-CFB485ACECF8}"/>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985ED1-D616-4878-8EDF-E51EA74CBF7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F68F10-A684-4586-96F4-DFF2B6EC5B7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876297-809D-47E4-8A77-49F1F1E92E8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9FE8F3B5-5F5E-409A-BEAB-2600E8661BBD}"/>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7" name="Date Placeholder 1">
            <a:extLst>
              <a:ext uri="{FF2B5EF4-FFF2-40B4-BE49-F238E27FC236}">
                <a16:creationId xmlns:a16="http://schemas.microsoft.com/office/drawing/2014/main" id="{365DCC30-A41C-457D-99F0-FD71C04EA638}"/>
              </a:ext>
            </a:extLst>
          </p:cNvPr>
          <p:cNvSpPr>
            <a:spLocks noGrp="1"/>
          </p:cNvSpPr>
          <p:nvPr>
            <p:ph type="dt" sz="half" idx="10"/>
          </p:nvPr>
        </p:nvSpPr>
        <p:spPr>
          <a:xfrm rot="16200000">
            <a:off x="-700041" y="1252623"/>
            <a:ext cx="2057400" cy="365125"/>
          </a:xfrm>
        </p:spPr>
        <p:txBody>
          <a:bodyPr/>
          <a:lstStyle>
            <a:lvl1pPr algn="r">
              <a:defRPr b="0">
                <a:solidFill>
                  <a:schemeClr val="bg1"/>
                </a:solidFill>
                <a:latin typeface="Arial" panose="020B0604020202020204" pitchFamily="34" charset="0"/>
                <a:cs typeface="Arial" panose="020B0604020202020204" pitchFamily="34" charset="0"/>
              </a:defRPr>
            </a:lvl1pPr>
          </a:lstStyle>
          <a:p>
            <a:fld id="{D4B42201-69C4-444B-A21B-DD7828BB0A33}" type="datetime1">
              <a:rPr lang="en-US" smtClean="0"/>
              <a:t>2/24/2021</a:t>
            </a:fld>
            <a:endParaRPr lang="en-US"/>
          </a:p>
        </p:txBody>
      </p:sp>
      <p:sp>
        <p:nvSpPr>
          <p:cNvPr id="18" name="Slide Number Placeholder 3">
            <a:extLst>
              <a:ext uri="{FF2B5EF4-FFF2-40B4-BE49-F238E27FC236}">
                <a16:creationId xmlns:a16="http://schemas.microsoft.com/office/drawing/2014/main" id="{B9B18272-1AAF-41E8-AFCD-6A7413F7D2BF}"/>
              </a:ext>
            </a:extLst>
          </p:cNvPr>
          <p:cNvSpPr>
            <a:spLocks noGrp="1"/>
          </p:cNvSpPr>
          <p:nvPr>
            <p:ph type="sldNum" sz="quarter" idx="12"/>
          </p:nvPr>
        </p:nvSpPr>
        <p:spPr>
          <a:xfrm>
            <a:off x="-1" y="6412492"/>
            <a:ext cx="667639" cy="365125"/>
          </a:xfrm>
        </p:spPr>
        <p:txBody>
          <a:bodyPr/>
          <a:lstStyle>
            <a:lvl1pPr algn="ctr">
              <a:defRPr b="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9" name="Text Placeholder 6">
            <a:extLst>
              <a:ext uri="{FF2B5EF4-FFF2-40B4-BE49-F238E27FC236}">
                <a16:creationId xmlns:a16="http://schemas.microsoft.com/office/drawing/2014/main" id="{A8C854B5-D3EF-43E2-8EF3-AF56F244DFB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30671688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GaDOE Title and Content no foot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E3975E-522B-4780-8451-DF990888F9F2}"/>
              </a:ext>
            </a:extLst>
          </p:cNvPr>
          <p:cNvSpPr>
            <a:spLocks noGrp="1"/>
          </p:cNvSpPr>
          <p:nvPr>
            <p:ph type="title"/>
          </p:nvPr>
        </p:nvSpPr>
        <p:spPr>
          <a:xfrm>
            <a:off x="895350" y="585216"/>
            <a:ext cx="7918704" cy="539496"/>
          </a:xfrm>
        </p:spPr>
        <p:txBody>
          <a:bodyPr anchor="t" anchorCtr="0"/>
          <a:lstStyle>
            <a:lvl1pPr>
              <a:defRPr>
                <a:solidFill>
                  <a:srgbClr val="007E67"/>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CF7A248A-FEFD-48E1-9001-48382307B387}"/>
              </a:ext>
            </a:extLst>
          </p:cNvPr>
          <p:cNvSpPr>
            <a:spLocks noGrp="1"/>
          </p:cNvSpPr>
          <p:nvPr>
            <p:ph idx="1"/>
          </p:nvPr>
        </p:nvSpPr>
        <p:spPr>
          <a:xfrm>
            <a:off x="895350" y="1825625"/>
            <a:ext cx="7886700" cy="4951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0BE200F-34EE-475F-9C7D-C392081EFE86}"/>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7" name="Date Placeholder 1">
            <a:extLst>
              <a:ext uri="{FF2B5EF4-FFF2-40B4-BE49-F238E27FC236}">
                <a16:creationId xmlns:a16="http://schemas.microsoft.com/office/drawing/2014/main" id="{365DCC30-A41C-457D-99F0-FD71C04EA638}"/>
              </a:ext>
            </a:extLst>
          </p:cNvPr>
          <p:cNvSpPr>
            <a:spLocks noGrp="1"/>
          </p:cNvSpPr>
          <p:nvPr>
            <p:ph type="dt" sz="half" idx="10"/>
          </p:nvPr>
        </p:nvSpPr>
        <p:spPr>
          <a:xfrm rot="16200000">
            <a:off x="-700041" y="1252623"/>
            <a:ext cx="2057400" cy="365125"/>
          </a:xfrm>
        </p:spPr>
        <p:txBody>
          <a:bodyPr/>
          <a:lstStyle>
            <a:lvl1pPr algn="r">
              <a:defRPr b="0">
                <a:solidFill>
                  <a:schemeClr val="bg1"/>
                </a:solidFill>
                <a:latin typeface="Arial" panose="020B0604020202020204" pitchFamily="34" charset="0"/>
                <a:cs typeface="Arial" panose="020B0604020202020204" pitchFamily="34" charset="0"/>
              </a:defRPr>
            </a:lvl1pPr>
          </a:lstStyle>
          <a:p>
            <a:fld id="{9833F376-ED89-4A63-B31A-9ACEAF62906F}" type="datetime1">
              <a:rPr lang="en-US" smtClean="0"/>
              <a:t>2/24/2021</a:t>
            </a:fld>
            <a:endParaRPr lang="en-US"/>
          </a:p>
        </p:txBody>
      </p:sp>
      <p:sp>
        <p:nvSpPr>
          <p:cNvPr id="18" name="Slide Number Placeholder 3">
            <a:extLst>
              <a:ext uri="{FF2B5EF4-FFF2-40B4-BE49-F238E27FC236}">
                <a16:creationId xmlns:a16="http://schemas.microsoft.com/office/drawing/2014/main" id="{B9B18272-1AAF-41E8-AFCD-6A7413F7D2BF}"/>
              </a:ext>
            </a:extLst>
          </p:cNvPr>
          <p:cNvSpPr>
            <a:spLocks noGrp="1"/>
          </p:cNvSpPr>
          <p:nvPr>
            <p:ph type="sldNum" sz="quarter" idx="12"/>
          </p:nvPr>
        </p:nvSpPr>
        <p:spPr>
          <a:xfrm>
            <a:off x="-1" y="6412492"/>
            <a:ext cx="667639" cy="365125"/>
          </a:xfrm>
        </p:spPr>
        <p:txBody>
          <a:bodyPr/>
          <a:lstStyle>
            <a:lvl1pPr algn="ctr">
              <a:defRPr b="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9" name="Text Placeholder 6">
            <a:extLst>
              <a:ext uri="{FF2B5EF4-FFF2-40B4-BE49-F238E27FC236}">
                <a16:creationId xmlns:a16="http://schemas.microsoft.com/office/drawing/2014/main" id="{A8C854B5-D3EF-43E2-8EF3-AF56F244DFB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4287972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F5F9-C3EA-784B-BBA5-FECBE35C10CA}"/>
              </a:ext>
            </a:extLst>
          </p:cNvPr>
          <p:cNvSpPr>
            <a:spLocks noGrp="1"/>
          </p:cNvSpPr>
          <p:nvPr>
            <p:ph type="ctrTitle"/>
          </p:nvPr>
        </p:nvSpPr>
        <p:spPr>
          <a:xfrm>
            <a:off x="2686050" y="2669059"/>
            <a:ext cx="5324218" cy="1755304"/>
          </a:xfrm>
        </p:spPr>
        <p:txBody>
          <a:bodyPr anchor="b"/>
          <a:lstStyle>
            <a:lvl1pPr algn="ctr">
              <a:defRPr sz="45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91BB3C90-020D-ED41-9483-260C24883812}"/>
              </a:ext>
            </a:extLst>
          </p:cNvPr>
          <p:cNvSpPr>
            <a:spLocks noGrp="1"/>
          </p:cNvSpPr>
          <p:nvPr>
            <p:ph type="subTitle" idx="1"/>
          </p:nvPr>
        </p:nvSpPr>
        <p:spPr>
          <a:xfrm>
            <a:off x="1093573" y="4658498"/>
            <a:ext cx="6916695" cy="15137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35C96F5D-3495-0542-84D9-DA91961941F8}"/>
              </a:ext>
            </a:extLst>
          </p:cNvPr>
          <p:cNvSpPr>
            <a:spLocks noGrp="1"/>
          </p:cNvSpPr>
          <p:nvPr>
            <p:ph type="dt" sz="half" idx="10"/>
          </p:nvPr>
        </p:nvSpPr>
        <p:spPr/>
        <p:txBody>
          <a:bodyPr/>
          <a:lstStyle>
            <a:lvl1pPr>
              <a:defRPr/>
            </a:lvl1pPr>
          </a:lstStyle>
          <a:p>
            <a:fld id="{E71ACD98-24EA-447E-9B5F-29A6E09C56EC}" type="datetime1">
              <a:rPr lang="en-US" smtClean="0"/>
              <a:t>2/24/2021</a:t>
            </a:fld>
            <a:endParaRPr lang="en-US"/>
          </a:p>
        </p:txBody>
      </p:sp>
      <p:sp>
        <p:nvSpPr>
          <p:cNvPr id="5" name="Footer Placeholder 4">
            <a:extLst>
              <a:ext uri="{FF2B5EF4-FFF2-40B4-BE49-F238E27FC236}">
                <a16:creationId xmlns:a16="http://schemas.microsoft.com/office/drawing/2014/main" id="{4CB12A74-5B44-D240-83B7-2560873364A4}"/>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A99BB11A-3938-C24B-9BE6-84DF5D455BAA}"/>
              </a:ext>
            </a:extLst>
          </p:cNvPr>
          <p:cNvSpPr>
            <a:spLocks noGrp="1"/>
          </p:cNvSpPr>
          <p:nvPr>
            <p:ph type="sldNum" sz="quarter" idx="12"/>
          </p:nvPr>
        </p:nvSpPr>
        <p:spPr/>
        <p:txBody>
          <a:bodyPr/>
          <a:lstStyle>
            <a:lvl1pPr>
              <a:defRPr/>
            </a:lvl1pPr>
          </a:lstStyle>
          <a:p>
            <a:fld id="{B63E4CEF-BB1E-48C7-AE93-F39F6AA99AD7}" type="slidenum">
              <a:rPr lang="en-US" smtClean="0"/>
              <a:pPr/>
              <a:t>‹#›</a:t>
            </a:fld>
            <a:endParaRPr lang="en-US"/>
          </a:p>
        </p:txBody>
      </p:sp>
    </p:spTree>
    <p:extLst>
      <p:ext uri="{BB962C8B-B14F-4D97-AF65-F5344CB8AC3E}">
        <p14:creationId xmlns:p14="http://schemas.microsoft.com/office/powerpoint/2010/main" val="3067485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7604-7143-2844-B5E8-C574DC4E0B3D}"/>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D525822-9C1D-B542-BCCF-681923810DBA}"/>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35C96F5D-3495-0542-84D9-DA91961941F8}"/>
              </a:ext>
            </a:extLst>
          </p:cNvPr>
          <p:cNvSpPr>
            <a:spLocks noGrp="1"/>
          </p:cNvSpPr>
          <p:nvPr>
            <p:ph type="dt" sz="half" idx="10"/>
          </p:nvPr>
        </p:nvSpPr>
        <p:spPr/>
        <p:txBody>
          <a:bodyPr/>
          <a:lstStyle>
            <a:lvl1pPr>
              <a:defRPr/>
            </a:lvl1pPr>
          </a:lstStyle>
          <a:p>
            <a:pPr>
              <a:defRPr/>
            </a:pPr>
            <a:fld id="{3E542972-9B6E-4EAE-8E06-31263250B5FD}" type="datetimeFigureOut">
              <a:rPr lang="en-US"/>
              <a:pPr>
                <a:defRPr/>
              </a:pPr>
              <a:t>2/24/2021</a:t>
            </a:fld>
            <a:endParaRPr lang="en-US"/>
          </a:p>
        </p:txBody>
      </p:sp>
      <p:sp>
        <p:nvSpPr>
          <p:cNvPr id="5" name="Footer Placeholder 4">
            <a:extLst>
              <a:ext uri="{FF2B5EF4-FFF2-40B4-BE49-F238E27FC236}">
                <a16:creationId xmlns:a16="http://schemas.microsoft.com/office/drawing/2014/main" id="{4CB12A74-5B44-D240-83B7-2560873364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9BB11A-3938-C24B-9BE6-84DF5D455BAA}"/>
              </a:ext>
            </a:extLst>
          </p:cNvPr>
          <p:cNvSpPr>
            <a:spLocks noGrp="1"/>
          </p:cNvSpPr>
          <p:nvPr>
            <p:ph type="sldNum" sz="quarter" idx="12"/>
          </p:nvPr>
        </p:nvSpPr>
        <p:spPr/>
        <p:txBody>
          <a:bodyPr/>
          <a:lstStyle>
            <a:lvl1pPr>
              <a:defRPr/>
            </a:lvl1pPr>
          </a:lstStyle>
          <a:p>
            <a:pPr>
              <a:defRPr/>
            </a:pPr>
            <a:fld id="{AF6E9CDD-78B1-48CB-A174-1D109B4614BD}" type="slidenum">
              <a:rPr lang="en-US"/>
              <a:pPr>
                <a:defRPr/>
              </a:pPr>
              <a:t>‹#›</a:t>
            </a:fld>
            <a:endParaRPr lang="en-US"/>
          </a:p>
        </p:txBody>
      </p:sp>
    </p:spTree>
    <p:extLst>
      <p:ext uri="{BB962C8B-B14F-4D97-AF65-F5344CB8AC3E}">
        <p14:creationId xmlns:p14="http://schemas.microsoft.com/office/powerpoint/2010/main" val="36023568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5F12-8239-9240-98E6-B500599D8277}"/>
              </a:ext>
            </a:extLst>
          </p:cNvPr>
          <p:cNvSpPr>
            <a:spLocks noGrp="1"/>
          </p:cNvSpPr>
          <p:nvPr>
            <p:ph type="title"/>
          </p:nvPr>
        </p:nvSpPr>
        <p:spPr>
          <a:xfrm>
            <a:off x="2686050" y="2594919"/>
            <a:ext cx="5824538" cy="1967556"/>
          </a:xfr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E1809BFF-8434-324D-9740-65E4B16F777E}"/>
              </a:ext>
            </a:extLst>
          </p:cNvPr>
          <p:cNvSpPr>
            <a:spLocks noGrp="1"/>
          </p:cNvSpPr>
          <p:nvPr>
            <p:ph type="body" idx="1"/>
          </p:nvPr>
        </p:nvSpPr>
        <p:spPr>
          <a:xfrm>
            <a:off x="623888" y="4670854"/>
            <a:ext cx="7886700" cy="141879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35C96F5D-3495-0542-84D9-DA91961941F8}"/>
              </a:ext>
            </a:extLst>
          </p:cNvPr>
          <p:cNvSpPr>
            <a:spLocks noGrp="1"/>
          </p:cNvSpPr>
          <p:nvPr>
            <p:ph type="dt" sz="half" idx="10"/>
          </p:nvPr>
        </p:nvSpPr>
        <p:spPr/>
        <p:txBody>
          <a:bodyPr/>
          <a:lstStyle>
            <a:lvl1pPr>
              <a:defRPr/>
            </a:lvl1pPr>
          </a:lstStyle>
          <a:p>
            <a:fld id="{F9C2795D-1B53-4165-A80D-865471A837C9}" type="datetime1">
              <a:rPr lang="en-US" smtClean="0"/>
              <a:t>2/24/2021</a:t>
            </a:fld>
            <a:endParaRPr lang="en-US"/>
          </a:p>
        </p:txBody>
      </p:sp>
      <p:sp>
        <p:nvSpPr>
          <p:cNvPr id="5" name="Footer Placeholder 4">
            <a:extLst>
              <a:ext uri="{FF2B5EF4-FFF2-40B4-BE49-F238E27FC236}">
                <a16:creationId xmlns:a16="http://schemas.microsoft.com/office/drawing/2014/main" id="{4CB12A74-5B44-D240-83B7-2560873364A4}"/>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A99BB11A-3938-C24B-9BE6-84DF5D455BAA}"/>
              </a:ext>
            </a:extLst>
          </p:cNvPr>
          <p:cNvSpPr>
            <a:spLocks noGrp="1"/>
          </p:cNvSpPr>
          <p:nvPr>
            <p:ph type="sldNum" sz="quarter" idx="12"/>
          </p:nvPr>
        </p:nvSpPr>
        <p:spPr/>
        <p:txBody>
          <a:bodyPr/>
          <a:lstStyle>
            <a:lvl1pPr>
              <a:defRPr/>
            </a:lvl1pPr>
          </a:lstStyle>
          <a:p>
            <a:fld id="{B63E4CEF-BB1E-48C7-AE93-F39F6AA99AD7}" type="slidenum">
              <a:rPr lang="en-US" smtClean="0"/>
              <a:pPr/>
              <a:t>‹#›</a:t>
            </a:fld>
            <a:endParaRPr lang="en-US"/>
          </a:p>
        </p:txBody>
      </p:sp>
    </p:spTree>
    <p:extLst>
      <p:ext uri="{BB962C8B-B14F-4D97-AF65-F5344CB8AC3E}">
        <p14:creationId xmlns:p14="http://schemas.microsoft.com/office/powerpoint/2010/main" val="4093314404"/>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549B-82A5-B745-90E5-EF1A64059101}"/>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14287A2-A67F-F943-8234-620ABFB7689C}"/>
              </a:ext>
            </a:extLst>
          </p:cNvPr>
          <p:cNvSpPr>
            <a:spLocks noGrp="1"/>
          </p:cNvSpPr>
          <p:nvPr>
            <p:ph sz="half" idx="1"/>
          </p:nvPr>
        </p:nvSpPr>
        <p:spPr>
          <a:xfrm>
            <a:off x="628650" y="4032508"/>
            <a:ext cx="3886200" cy="21444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494BD502-048C-374C-8D68-51BCD9F05F5A}"/>
              </a:ext>
            </a:extLst>
          </p:cNvPr>
          <p:cNvSpPr>
            <a:spLocks noGrp="1"/>
          </p:cNvSpPr>
          <p:nvPr>
            <p:ph sz="half" idx="2"/>
          </p:nvPr>
        </p:nvSpPr>
        <p:spPr>
          <a:xfrm>
            <a:off x="4629150" y="4032508"/>
            <a:ext cx="3886200" cy="21444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a:extLst>
              <a:ext uri="{FF2B5EF4-FFF2-40B4-BE49-F238E27FC236}">
                <a16:creationId xmlns:a16="http://schemas.microsoft.com/office/drawing/2014/main" id="{35C96F5D-3495-0542-84D9-DA91961941F8}"/>
              </a:ext>
            </a:extLst>
          </p:cNvPr>
          <p:cNvSpPr>
            <a:spLocks noGrp="1"/>
          </p:cNvSpPr>
          <p:nvPr>
            <p:ph type="dt" sz="half" idx="10"/>
          </p:nvPr>
        </p:nvSpPr>
        <p:spPr/>
        <p:txBody>
          <a:bodyPr/>
          <a:lstStyle>
            <a:lvl1pPr>
              <a:defRPr/>
            </a:lvl1pPr>
          </a:lstStyle>
          <a:p>
            <a:pPr>
              <a:defRPr/>
            </a:pPr>
            <a:fld id="{66597E2C-508E-43AC-9C14-C65ABD516B5D}" type="datetimeFigureOut">
              <a:rPr lang="en-US"/>
              <a:pPr>
                <a:defRPr/>
              </a:pPr>
              <a:t>2/24/2021</a:t>
            </a:fld>
            <a:endParaRPr lang="en-US"/>
          </a:p>
        </p:txBody>
      </p:sp>
      <p:sp>
        <p:nvSpPr>
          <p:cNvPr id="6" name="Footer Placeholder 4">
            <a:extLst>
              <a:ext uri="{FF2B5EF4-FFF2-40B4-BE49-F238E27FC236}">
                <a16:creationId xmlns:a16="http://schemas.microsoft.com/office/drawing/2014/main" id="{4CB12A74-5B44-D240-83B7-2560873364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9BB11A-3938-C24B-9BE6-84DF5D455BAA}"/>
              </a:ext>
            </a:extLst>
          </p:cNvPr>
          <p:cNvSpPr>
            <a:spLocks noGrp="1"/>
          </p:cNvSpPr>
          <p:nvPr>
            <p:ph type="sldNum" sz="quarter" idx="12"/>
          </p:nvPr>
        </p:nvSpPr>
        <p:spPr/>
        <p:txBody>
          <a:bodyPr/>
          <a:lstStyle>
            <a:lvl1pPr>
              <a:defRPr/>
            </a:lvl1pPr>
          </a:lstStyle>
          <a:p>
            <a:pPr>
              <a:defRPr/>
            </a:pPr>
            <a:fld id="{43FC2BF0-7505-4964-BAA3-A38189FD0106}" type="slidenum">
              <a:rPr lang="en-US"/>
              <a:pPr>
                <a:defRPr/>
              </a:pPr>
              <a:t>‹#›</a:t>
            </a:fld>
            <a:endParaRPr lang="en-US"/>
          </a:p>
        </p:txBody>
      </p:sp>
    </p:spTree>
    <p:extLst>
      <p:ext uri="{BB962C8B-B14F-4D97-AF65-F5344CB8AC3E}">
        <p14:creationId xmlns:p14="http://schemas.microsoft.com/office/powerpoint/2010/main" val="2556862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DF71-566A-2040-AFD1-E4563DD8A949}"/>
              </a:ext>
            </a:extLst>
          </p:cNvPr>
          <p:cNvSpPr>
            <a:spLocks noGrp="1"/>
          </p:cNvSpPr>
          <p:nvPr>
            <p:ph type="title"/>
          </p:nvPr>
        </p:nvSpPr>
        <p:spPr>
          <a:xfrm>
            <a:off x="2686050" y="3150974"/>
            <a:ext cx="5829300" cy="611789"/>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C4E79759-52B0-6847-8E64-0B46CE34E581}"/>
              </a:ext>
            </a:extLst>
          </p:cNvPr>
          <p:cNvSpPr>
            <a:spLocks noGrp="1"/>
          </p:cNvSpPr>
          <p:nvPr>
            <p:ph type="body" idx="1"/>
          </p:nvPr>
        </p:nvSpPr>
        <p:spPr>
          <a:xfrm>
            <a:off x="2686050" y="2490017"/>
            <a:ext cx="2828153" cy="56506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08EC6D1D-39B0-A64D-A62F-1422A27FF9B6}"/>
              </a:ext>
            </a:extLst>
          </p:cNvPr>
          <p:cNvSpPr>
            <a:spLocks noGrp="1"/>
          </p:cNvSpPr>
          <p:nvPr>
            <p:ph sz="half" idx="2"/>
          </p:nvPr>
        </p:nvSpPr>
        <p:spPr>
          <a:xfrm>
            <a:off x="629842" y="3929449"/>
            <a:ext cx="3868340" cy="226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18E8E734-1324-AD49-8BA0-B1C5DCCECC5E}"/>
              </a:ext>
            </a:extLst>
          </p:cNvPr>
          <p:cNvSpPr>
            <a:spLocks noGrp="1"/>
          </p:cNvSpPr>
          <p:nvPr>
            <p:ph type="body" sz="quarter" idx="3"/>
          </p:nvPr>
        </p:nvSpPr>
        <p:spPr>
          <a:xfrm>
            <a:off x="5600700" y="2490017"/>
            <a:ext cx="2914650" cy="56506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C306F360-EDDC-C649-8866-F7896124AF02}"/>
              </a:ext>
            </a:extLst>
          </p:cNvPr>
          <p:cNvSpPr>
            <a:spLocks noGrp="1"/>
          </p:cNvSpPr>
          <p:nvPr>
            <p:ph sz="quarter" idx="4"/>
          </p:nvPr>
        </p:nvSpPr>
        <p:spPr>
          <a:xfrm>
            <a:off x="4629150" y="3929449"/>
            <a:ext cx="3887391" cy="22602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a:extLst>
              <a:ext uri="{FF2B5EF4-FFF2-40B4-BE49-F238E27FC236}">
                <a16:creationId xmlns:a16="http://schemas.microsoft.com/office/drawing/2014/main" id="{35C96F5D-3495-0542-84D9-DA91961941F8}"/>
              </a:ext>
            </a:extLst>
          </p:cNvPr>
          <p:cNvSpPr>
            <a:spLocks noGrp="1"/>
          </p:cNvSpPr>
          <p:nvPr>
            <p:ph type="dt" sz="half" idx="10"/>
          </p:nvPr>
        </p:nvSpPr>
        <p:spPr/>
        <p:txBody>
          <a:bodyPr/>
          <a:lstStyle>
            <a:lvl1pPr>
              <a:defRPr/>
            </a:lvl1pPr>
          </a:lstStyle>
          <a:p>
            <a:pPr>
              <a:defRPr/>
            </a:pPr>
            <a:fld id="{97975F27-E738-4919-95E5-7378DC6DB7FF}" type="datetimeFigureOut">
              <a:rPr lang="en-US"/>
              <a:pPr>
                <a:defRPr/>
              </a:pPr>
              <a:t>2/24/2021</a:t>
            </a:fld>
            <a:endParaRPr lang="en-US"/>
          </a:p>
        </p:txBody>
      </p:sp>
      <p:sp>
        <p:nvSpPr>
          <p:cNvPr id="8" name="Footer Placeholder 4">
            <a:extLst>
              <a:ext uri="{FF2B5EF4-FFF2-40B4-BE49-F238E27FC236}">
                <a16:creationId xmlns:a16="http://schemas.microsoft.com/office/drawing/2014/main" id="{4CB12A74-5B44-D240-83B7-2560873364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99BB11A-3938-C24B-9BE6-84DF5D455BAA}"/>
              </a:ext>
            </a:extLst>
          </p:cNvPr>
          <p:cNvSpPr>
            <a:spLocks noGrp="1"/>
          </p:cNvSpPr>
          <p:nvPr>
            <p:ph type="sldNum" sz="quarter" idx="12"/>
          </p:nvPr>
        </p:nvSpPr>
        <p:spPr/>
        <p:txBody>
          <a:bodyPr/>
          <a:lstStyle>
            <a:lvl1pPr>
              <a:defRPr/>
            </a:lvl1pPr>
          </a:lstStyle>
          <a:p>
            <a:pPr>
              <a:defRPr/>
            </a:pPr>
            <a:fld id="{33966AFE-C33B-497B-9001-0C840633C875}" type="slidenum">
              <a:rPr lang="en-US"/>
              <a:pPr>
                <a:defRPr/>
              </a:pPr>
              <a:t>‹#›</a:t>
            </a:fld>
            <a:endParaRPr lang="en-US"/>
          </a:p>
        </p:txBody>
      </p:sp>
    </p:spTree>
    <p:extLst>
      <p:ext uri="{BB962C8B-B14F-4D97-AF65-F5344CB8AC3E}">
        <p14:creationId xmlns:p14="http://schemas.microsoft.com/office/powerpoint/2010/main" val="3540530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BEC9-423F-264D-9569-637DBCBD69D9}"/>
              </a:ext>
            </a:extLst>
          </p:cNvPr>
          <p:cNvSpPr>
            <a:spLocks noGrp="1"/>
          </p:cNvSpPr>
          <p:nvPr>
            <p:ph type="title"/>
          </p:nvPr>
        </p:nvSpPr>
        <p:spPr/>
        <p:txBody>
          <a:bodyPr/>
          <a:lstStyle/>
          <a:p>
            <a:r>
              <a:rPr lang="en-US" smtClean="0"/>
              <a:t>Click to edit Master title style</a:t>
            </a:r>
            <a:endParaRPr lang="en-US"/>
          </a:p>
        </p:txBody>
      </p:sp>
      <p:sp>
        <p:nvSpPr>
          <p:cNvPr id="3" name="Date Placeholder 3">
            <a:extLst>
              <a:ext uri="{FF2B5EF4-FFF2-40B4-BE49-F238E27FC236}">
                <a16:creationId xmlns:a16="http://schemas.microsoft.com/office/drawing/2014/main" id="{35C96F5D-3495-0542-84D9-DA91961941F8}"/>
              </a:ext>
            </a:extLst>
          </p:cNvPr>
          <p:cNvSpPr>
            <a:spLocks noGrp="1"/>
          </p:cNvSpPr>
          <p:nvPr>
            <p:ph type="dt" sz="half" idx="10"/>
          </p:nvPr>
        </p:nvSpPr>
        <p:spPr/>
        <p:txBody>
          <a:bodyPr/>
          <a:lstStyle>
            <a:lvl1pPr>
              <a:defRPr/>
            </a:lvl1pPr>
          </a:lstStyle>
          <a:p>
            <a:pPr>
              <a:defRPr/>
            </a:pPr>
            <a:fld id="{9F1A8429-4599-419C-886B-05FD7C59F920}" type="datetimeFigureOut">
              <a:rPr lang="en-US"/>
              <a:pPr>
                <a:defRPr/>
              </a:pPr>
              <a:t>2/24/2021</a:t>
            </a:fld>
            <a:endParaRPr lang="en-US"/>
          </a:p>
        </p:txBody>
      </p:sp>
      <p:sp>
        <p:nvSpPr>
          <p:cNvPr id="4" name="Footer Placeholder 4">
            <a:extLst>
              <a:ext uri="{FF2B5EF4-FFF2-40B4-BE49-F238E27FC236}">
                <a16:creationId xmlns:a16="http://schemas.microsoft.com/office/drawing/2014/main" id="{4CB12A74-5B44-D240-83B7-2560873364A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99BB11A-3938-C24B-9BE6-84DF5D455BAA}"/>
              </a:ext>
            </a:extLst>
          </p:cNvPr>
          <p:cNvSpPr>
            <a:spLocks noGrp="1"/>
          </p:cNvSpPr>
          <p:nvPr>
            <p:ph type="sldNum" sz="quarter" idx="12"/>
          </p:nvPr>
        </p:nvSpPr>
        <p:spPr/>
        <p:txBody>
          <a:bodyPr/>
          <a:lstStyle>
            <a:lvl1pPr>
              <a:defRPr/>
            </a:lvl1pPr>
          </a:lstStyle>
          <a:p>
            <a:pPr>
              <a:defRPr/>
            </a:pPr>
            <a:fld id="{5CC117C1-34F2-4541-AC01-270A9564FC2A}" type="slidenum">
              <a:rPr lang="en-US"/>
              <a:pPr>
                <a:defRPr/>
              </a:pPr>
              <a:t>‹#›</a:t>
            </a:fld>
            <a:endParaRPr lang="en-US"/>
          </a:p>
        </p:txBody>
      </p:sp>
    </p:spTree>
    <p:extLst>
      <p:ext uri="{BB962C8B-B14F-4D97-AF65-F5344CB8AC3E}">
        <p14:creationId xmlns:p14="http://schemas.microsoft.com/office/powerpoint/2010/main" val="84224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56B40844-53CE-184C-92E1-6D245A9F7C37}"/>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144325"/>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C96F5D-3495-0542-84D9-DA91961941F8}"/>
              </a:ext>
            </a:extLst>
          </p:cNvPr>
          <p:cNvSpPr>
            <a:spLocks noGrp="1"/>
          </p:cNvSpPr>
          <p:nvPr>
            <p:ph type="dt" sz="half" idx="10"/>
          </p:nvPr>
        </p:nvSpPr>
        <p:spPr/>
        <p:txBody>
          <a:bodyPr/>
          <a:lstStyle>
            <a:lvl1pPr>
              <a:defRPr/>
            </a:lvl1pPr>
          </a:lstStyle>
          <a:p>
            <a:pPr>
              <a:defRPr/>
            </a:pPr>
            <a:fld id="{91D5C8AC-BD7C-4C0D-B433-75BAD9001885}" type="datetimeFigureOut">
              <a:rPr lang="en-US"/>
              <a:pPr>
                <a:defRPr/>
              </a:pPr>
              <a:t>2/24/2021</a:t>
            </a:fld>
            <a:endParaRPr lang="en-US"/>
          </a:p>
        </p:txBody>
      </p:sp>
      <p:sp>
        <p:nvSpPr>
          <p:cNvPr id="3" name="Footer Placeholder 4">
            <a:extLst>
              <a:ext uri="{FF2B5EF4-FFF2-40B4-BE49-F238E27FC236}">
                <a16:creationId xmlns:a16="http://schemas.microsoft.com/office/drawing/2014/main" id="{4CB12A74-5B44-D240-83B7-2560873364A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99BB11A-3938-C24B-9BE6-84DF5D455BAA}"/>
              </a:ext>
            </a:extLst>
          </p:cNvPr>
          <p:cNvSpPr>
            <a:spLocks noGrp="1"/>
          </p:cNvSpPr>
          <p:nvPr>
            <p:ph type="sldNum" sz="quarter" idx="12"/>
          </p:nvPr>
        </p:nvSpPr>
        <p:spPr/>
        <p:txBody>
          <a:bodyPr/>
          <a:lstStyle>
            <a:lvl1pPr>
              <a:defRPr/>
            </a:lvl1pPr>
          </a:lstStyle>
          <a:p>
            <a:pPr>
              <a:defRPr/>
            </a:pPr>
            <a:fld id="{FE0D1EC8-9AFE-4EC9-AB0B-F2EB348B3629}" type="slidenum">
              <a:rPr lang="en-US"/>
              <a:pPr>
                <a:defRPr/>
              </a:pPr>
              <a:t>‹#›</a:t>
            </a:fld>
            <a:endParaRPr lang="en-US"/>
          </a:p>
        </p:txBody>
      </p:sp>
    </p:spTree>
    <p:extLst>
      <p:ext uri="{BB962C8B-B14F-4D97-AF65-F5344CB8AC3E}">
        <p14:creationId xmlns:p14="http://schemas.microsoft.com/office/powerpoint/2010/main" val="17398080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93A3-2E6E-F84D-98F1-90DFDF2FFBF5}"/>
              </a:ext>
            </a:extLst>
          </p:cNvPr>
          <p:cNvSpPr>
            <a:spLocks noGrp="1"/>
          </p:cNvSpPr>
          <p:nvPr>
            <p:ph type="title"/>
          </p:nvPr>
        </p:nvSpPr>
        <p:spPr>
          <a:xfrm>
            <a:off x="2686050" y="2637948"/>
            <a:ext cx="2949178" cy="998628"/>
          </a:xfr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99C30A36-34FE-034C-A8DF-0AAE1B53E4AF}"/>
              </a:ext>
            </a:extLst>
          </p:cNvPr>
          <p:cNvSpPr>
            <a:spLocks noGrp="1"/>
          </p:cNvSpPr>
          <p:nvPr>
            <p:ph idx="1"/>
          </p:nvPr>
        </p:nvSpPr>
        <p:spPr>
          <a:xfrm>
            <a:off x="3886200" y="3750276"/>
            <a:ext cx="4629150" cy="237867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F9C9F128-C7E3-3B41-BDA9-6508A9D7EB6C}"/>
              </a:ext>
            </a:extLst>
          </p:cNvPr>
          <p:cNvSpPr>
            <a:spLocks noGrp="1"/>
          </p:cNvSpPr>
          <p:nvPr>
            <p:ph type="body" sz="half" idx="2"/>
          </p:nvPr>
        </p:nvSpPr>
        <p:spPr>
          <a:xfrm>
            <a:off x="628650" y="3750277"/>
            <a:ext cx="2949178" cy="237867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35C96F5D-3495-0542-84D9-DA91961941F8}"/>
              </a:ext>
            </a:extLst>
          </p:cNvPr>
          <p:cNvSpPr>
            <a:spLocks noGrp="1"/>
          </p:cNvSpPr>
          <p:nvPr>
            <p:ph type="dt" sz="half" idx="10"/>
          </p:nvPr>
        </p:nvSpPr>
        <p:spPr/>
        <p:txBody>
          <a:bodyPr/>
          <a:lstStyle>
            <a:lvl1pPr>
              <a:defRPr/>
            </a:lvl1pPr>
          </a:lstStyle>
          <a:p>
            <a:pPr>
              <a:defRPr/>
            </a:pPr>
            <a:fld id="{F9CBEBF2-E58B-48EE-ABA1-BB0CCFC4AE4F}" type="datetimeFigureOut">
              <a:rPr lang="en-US"/>
              <a:pPr>
                <a:defRPr/>
              </a:pPr>
              <a:t>2/24/2021</a:t>
            </a:fld>
            <a:endParaRPr lang="en-US"/>
          </a:p>
        </p:txBody>
      </p:sp>
      <p:sp>
        <p:nvSpPr>
          <p:cNvPr id="6" name="Footer Placeholder 4">
            <a:extLst>
              <a:ext uri="{FF2B5EF4-FFF2-40B4-BE49-F238E27FC236}">
                <a16:creationId xmlns:a16="http://schemas.microsoft.com/office/drawing/2014/main" id="{4CB12A74-5B44-D240-83B7-2560873364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9BB11A-3938-C24B-9BE6-84DF5D455BAA}"/>
              </a:ext>
            </a:extLst>
          </p:cNvPr>
          <p:cNvSpPr>
            <a:spLocks noGrp="1"/>
          </p:cNvSpPr>
          <p:nvPr>
            <p:ph type="sldNum" sz="quarter" idx="12"/>
          </p:nvPr>
        </p:nvSpPr>
        <p:spPr/>
        <p:txBody>
          <a:bodyPr/>
          <a:lstStyle>
            <a:lvl1pPr>
              <a:defRPr/>
            </a:lvl1pPr>
          </a:lstStyle>
          <a:p>
            <a:pPr>
              <a:defRPr/>
            </a:pPr>
            <a:fld id="{9B18220C-478D-4525-A352-15E9AFF5AF91}" type="slidenum">
              <a:rPr lang="en-US"/>
              <a:pPr>
                <a:defRPr/>
              </a:pPr>
              <a:t>‹#›</a:t>
            </a:fld>
            <a:endParaRPr lang="en-US"/>
          </a:p>
        </p:txBody>
      </p:sp>
    </p:spTree>
    <p:extLst>
      <p:ext uri="{BB962C8B-B14F-4D97-AF65-F5344CB8AC3E}">
        <p14:creationId xmlns:p14="http://schemas.microsoft.com/office/powerpoint/2010/main" val="40766650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E5C59-FBE6-3746-BCEF-0FE67CCB8789}"/>
              </a:ext>
            </a:extLst>
          </p:cNvPr>
          <p:cNvSpPr>
            <a:spLocks noGrp="1"/>
          </p:cNvSpPr>
          <p:nvPr>
            <p:ph type="title"/>
          </p:nvPr>
        </p:nvSpPr>
        <p:spPr>
          <a:xfrm>
            <a:off x="2686050" y="2609850"/>
            <a:ext cx="5829300" cy="911826"/>
          </a:xfr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1296221F-0AA6-5D4F-BA21-443F9BD8EA00}"/>
              </a:ext>
            </a:extLst>
          </p:cNvPr>
          <p:cNvSpPr>
            <a:spLocks noGrp="1"/>
          </p:cNvSpPr>
          <p:nvPr>
            <p:ph type="pic" idx="1"/>
          </p:nvPr>
        </p:nvSpPr>
        <p:spPr>
          <a:xfrm>
            <a:off x="3887391" y="3657600"/>
            <a:ext cx="4629150" cy="220345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a:extLst>
              <a:ext uri="{FF2B5EF4-FFF2-40B4-BE49-F238E27FC236}">
                <a16:creationId xmlns:a16="http://schemas.microsoft.com/office/drawing/2014/main" id="{A1A9C17E-9450-2848-9480-0B2F8A013C78}"/>
              </a:ext>
            </a:extLst>
          </p:cNvPr>
          <p:cNvSpPr>
            <a:spLocks noGrp="1"/>
          </p:cNvSpPr>
          <p:nvPr>
            <p:ph type="body" sz="half" idx="2"/>
          </p:nvPr>
        </p:nvSpPr>
        <p:spPr>
          <a:xfrm>
            <a:off x="629841" y="3657600"/>
            <a:ext cx="2949178" cy="22113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35C96F5D-3495-0542-84D9-DA91961941F8}"/>
              </a:ext>
            </a:extLst>
          </p:cNvPr>
          <p:cNvSpPr>
            <a:spLocks noGrp="1"/>
          </p:cNvSpPr>
          <p:nvPr>
            <p:ph type="dt" sz="half" idx="10"/>
          </p:nvPr>
        </p:nvSpPr>
        <p:spPr/>
        <p:txBody>
          <a:bodyPr/>
          <a:lstStyle>
            <a:lvl1pPr>
              <a:defRPr/>
            </a:lvl1pPr>
          </a:lstStyle>
          <a:p>
            <a:pPr>
              <a:defRPr/>
            </a:pPr>
            <a:fld id="{0E01BAAD-2500-42D1-B3F5-D435D3529D4B}" type="datetimeFigureOut">
              <a:rPr lang="en-US"/>
              <a:pPr>
                <a:defRPr/>
              </a:pPr>
              <a:t>2/24/2021</a:t>
            </a:fld>
            <a:endParaRPr lang="en-US"/>
          </a:p>
        </p:txBody>
      </p:sp>
      <p:sp>
        <p:nvSpPr>
          <p:cNvPr id="6" name="Footer Placeholder 4">
            <a:extLst>
              <a:ext uri="{FF2B5EF4-FFF2-40B4-BE49-F238E27FC236}">
                <a16:creationId xmlns:a16="http://schemas.microsoft.com/office/drawing/2014/main" id="{4CB12A74-5B44-D240-83B7-2560873364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99BB11A-3938-C24B-9BE6-84DF5D455BAA}"/>
              </a:ext>
            </a:extLst>
          </p:cNvPr>
          <p:cNvSpPr>
            <a:spLocks noGrp="1"/>
          </p:cNvSpPr>
          <p:nvPr>
            <p:ph type="sldNum" sz="quarter" idx="12"/>
          </p:nvPr>
        </p:nvSpPr>
        <p:spPr/>
        <p:txBody>
          <a:bodyPr/>
          <a:lstStyle>
            <a:lvl1pPr>
              <a:defRPr/>
            </a:lvl1pPr>
          </a:lstStyle>
          <a:p>
            <a:pPr>
              <a:defRPr/>
            </a:pPr>
            <a:fld id="{2E916372-5712-4C95-B771-6E7E17A14973}" type="slidenum">
              <a:rPr lang="en-US"/>
              <a:pPr>
                <a:defRPr/>
              </a:pPr>
              <a:t>‹#›</a:t>
            </a:fld>
            <a:endParaRPr lang="en-US"/>
          </a:p>
        </p:txBody>
      </p:sp>
    </p:spTree>
    <p:extLst>
      <p:ext uri="{BB962C8B-B14F-4D97-AF65-F5344CB8AC3E}">
        <p14:creationId xmlns:p14="http://schemas.microsoft.com/office/powerpoint/2010/main" val="3836590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33F5D-681F-0D45-B5C4-C5172E005502}"/>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6A582C3E-00E9-E94F-AB29-8ADD43A963AD}"/>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35C96F5D-3495-0542-84D9-DA91961941F8}"/>
              </a:ext>
            </a:extLst>
          </p:cNvPr>
          <p:cNvSpPr>
            <a:spLocks noGrp="1"/>
          </p:cNvSpPr>
          <p:nvPr>
            <p:ph type="dt" sz="half" idx="10"/>
          </p:nvPr>
        </p:nvSpPr>
        <p:spPr/>
        <p:txBody>
          <a:bodyPr/>
          <a:lstStyle>
            <a:lvl1pPr>
              <a:defRPr/>
            </a:lvl1pPr>
          </a:lstStyle>
          <a:p>
            <a:pPr>
              <a:defRPr/>
            </a:pPr>
            <a:fld id="{A31B7038-58F3-4598-BE9A-DC9DD93FDB88}" type="datetimeFigureOut">
              <a:rPr lang="en-US"/>
              <a:pPr>
                <a:defRPr/>
              </a:pPr>
              <a:t>2/24/2021</a:t>
            </a:fld>
            <a:endParaRPr lang="en-US"/>
          </a:p>
        </p:txBody>
      </p:sp>
      <p:sp>
        <p:nvSpPr>
          <p:cNvPr id="5" name="Footer Placeholder 4">
            <a:extLst>
              <a:ext uri="{FF2B5EF4-FFF2-40B4-BE49-F238E27FC236}">
                <a16:creationId xmlns:a16="http://schemas.microsoft.com/office/drawing/2014/main" id="{4CB12A74-5B44-D240-83B7-2560873364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9BB11A-3938-C24B-9BE6-84DF5D455BAA}"/>
              </a:ext>
            </a:extLst>
          </p:cNvPr>
          <p:cNvSpPr>
            <a:spLocks noGrp="1"/>
          </p:cNvSpPr>
          <p:nvPr>
            <p:ph type="sldNum" sz="quarter" idx="12"/>
          </p:nvPr>
        </p:nvSpPr>
        <p:spPr/>
        <p:txBody>
          <a:bodyPr/>
          <a:lstStyle>
            <a:lvl1pPr>
              <a:defRPr/>
            </a:lvl1pPr>
          </a:lstStyle>
          <a:p>
            <a:pPr>
              <a:defRPr/>
            </a:pPr>
            <a:fld id="{B201632C-4B34-48D8-8B5D-A4BBDEFB4DAE}" type="slidenum">
              <a:rPr lang="en-US"/>
              <a:pPr>
                <a:defRPr/>
              </a:pPr>
              <a:t>‹#›</a:t>
            </a:fld>
            <a:endParaRPr lang="en-US"/>
          </a:p>
        </p:txBody>
      </p:sp>
    </p:spTree>
    <p:extLst>
      <p:ext uri="{BB962C8B-B14F-4D97-AF65-F5344CB8AC3E}">
        <p14:creationId xmlns:p14="http://schemas.microsoft.com/office/powerpoint/2010/main" val="744554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D7388-74E3-F041-91F4-3168D74D096B}"/>
              </a:ext>
            </a:extLst>
          </p:cNvPr>
          <p:cNvSpPr>
            <a:spLocks noGrp="1"/>
          </p:cNvSpPr>
          <p:nvPr>
            <p:ph type="title" orient="vert"/>
          </p:nvPr>
        </p:nvSpPr>
        <p:spPr>
          <a:xfrm>
            <a:off x="6543675" y="2755557"/>
            <a:ext cx="1971675" cy="3421406"/>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D2757B03-F477-A14F-840A-BC6744A37306}"/>
              </a:ext>
            </a:extLst>
          </p:cNvPr>
          <p:cNvSpPr>
            <a:spLocks noGrp="1"/>
          </p:cNvSpPr>
          <p:nvPr>
            <p:ph type="body" orient="vert" idx="1"/>
          </p:nvPr>
        </p:nvSpPr>
        <p:spPr>
          <a:xfrm>
            <a:off x="628650" y="2755557"/>
            <a:ext cx="5800725" cy="34214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35C96F5D-3495-0542-84D9-DA91961941F8}"/>
              </a:ext>
            </a:extLst>
          </p:cNvPr>
          <p:cNvSpPr>
            <a:spLocks noGrp="1"/>
          </p:cNvSpPr>
          <p:nvPr>
            <p:ph type="dt" sz="half" idx="10"/>
          </p:nvPr>
        </p:nvSpPr>
        <p:spPr/>
        <p:txBody>
          <a:bodyPr/>
          <a:lstStyle>
            <a:lvl1pPr>
              <a:defRPr/>
            </a:lvl1pPr>
          </a:lstStyle>
          <a:p>
            <a:fld id="{F9C2795D-1B53-4165-A80D-865471A837C9}" type="datetime1">
              <a:rPr lang="en-US" smtClean="0"/>
              <a:t>2/24/2021</a:t>
            </a:fld>
            <a:endParaRPr lang="en-US"/>
          </a:p>
        </p:txBody>
      </p:sp>
      <p:sp>
        <p:nvSpPr>
          <p:cNvPr id="5" name="Footer Placeholder 4">
            <a:extLst>
              <a:ext uri="{FF2B5EF4-FFF2-40B4-BE49-F238E27FC236}">
                <a16:creationId xmlns:a16="http://schemas.microsoft.com/office/drawing/2014/main" id="{4CB12A74-5B44-D240-83B7-2560873364A4}"/>
              </a:ext>
            </a:extLst>
          </p:cNvPr>
          <p:cNvSpPr>
            <a:spLocks noGrp="1"/>
          </p:cNvSpPr>
          <p:nvPr>
            <p:ph type="ftr" sz="quarter" idx="11"/>
          </p:nvPr>
        </p:nvSpPr>
        <p:spPr/>
        <p:txBody>
          <a:bodyPr/>
          <a:lstStyle>
            <a:lvl1pPr>
              <a:defRPr/>
            </a:lvl1pPr>
          </a:lstStyle>
          <a:p>
            <a:endParaRPr lang="en-US"/>
          </a:p>
        </p:txBody>
      </p:sp>
      <p:sp>
        <p:nvSpPr>
          <p:cNvPr id="6" name="Slide Number Placeholder 5">
            <a:extLst>
              <a:ext uri="{FF2B5EF4-FFF2-40B4-BE49-F238E27FC236}">
                <a16:creationId xmlns:a16="http://schemas.microsoft.com/office/drawing/2014/main" id="{A99BB11A-3938-C24B-9BE6-84DF5D455BAA}"/>
              </a:ext>
            </a:extLst>
          </p:cNvPr>
          <p:cNvSpPr>
            <a:spLocks noGrp="1"/>
          </p:cNvSpPr>
          <p:nvPr>
            <p:ph type="sldNum" sz="quarter" idx="12"/>
          </p:nvPr>
        </p:nvSpPr>
        <p:spPr/>
        <p:txBody>
          <a:bodyPr/>
          <a:lstStyle>
            <a:lvl1pPr>
              <a:defRPr/>
            </a:lvl1pPr>
          </a:lstStyle>
          <a:p>
            <a:fld id="{B63E4CEF-BB1E-48C7-AE93-F39F6AA99AD7}" type="slidenum">
              <a:rPr lang="en-US" smtClean="0"/>
              <a:pPr/>
              <a:t>‹#›</a:t>
            </a:fld>
            <a:endParaRPr lang="en-US"/>
          </a:p>
        </p:txBody>
      </p:sp>
    </p:spTree>
    <p:extLst>
      <p:ext uri="{BB962C8B-B14F-4D97-AF65-F5344CB8AC3E}">
        <p14:creationId xmlns:p14="http://schemas.microsoft.com/office/powerpoint/2010/main" val="268436735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GaDOE 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F1B13C-ACD7-4715-9DA8-5877FC9BEBA5}"/>
              </a:ext>
            </a:extLst>
          </p:cNvPr>
          <p:cNvPicPr>
            <a:picLocks noChangeAspect="1"/>
          </p:cNvPicPr>
          <p:nvPr userDrawn="1"/>
        </p:nvPicPr>
        <p:blipFill>
          <a:blip r:embed="rId2"/>
          <a:stretch>
            <a:fillRect/>
          </a:stretch>
        </p:blipFill>
        <p:spPr>
          <a:xfrm>
            <a:off x="7701217" y="6023260"/>
            <a:ext cx="1114124" cy="610526"/>
          </a:xfrm>
          <a:prstGeom prst="rect">
            <a:avLst/>
          </a:prstGeom>
        </p:spPr>
      </p:pic>
      <p:sp>
        <p:nvSpPr>
          <p:cNvPr id="8" name="Title 1">
            <a:extLst>
              <a:ext uri="{FF2B5EF4-FFF2-40B4-BE49-F238E27FC236}">
                <a16:creationId xmlns:a16="http://schemas.microsoft.com/office/drawing/2014/main" id="{5EE3975E-522B-4780-8451-DF990888F9F2}"/>
              </a:ext>
            </a:extLst>
          </p:cNvPr>
          <p:cNvSpPr>
            <a:spLocks noGrp="1"/>
          </p:cNvSpPr>
          <p:nvPr>
            <p:ph type="title"/>
          </p:nvPr>
        </p:nvSpPr>
        <p:spPr>
          <a:xfrm>
            <a:off x="895350" y="585216"/>
            <a:ext cx="7918704" cy="539496"/>
          </a:xfrm>
        </p:spPr>
        <p:txBody>
          <a:bodyPr anchor="t" anchorCtr="0"/>
          <a:lstStyle>
            <a:lvl1pPr>
              <a:defRPr>
                <a:solidFill>
                  <a:srgbClr val="007E67"/>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CF7A248A-FEFD-48E1-9001-48382307B387}"/>
              </a:ext>
            </a:extLst>
          </p:cNvPr>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0BE200F-34EE-475F-9C7D-C392081EFE86}"/>
              </a:ext>
            </a:extLst>
          </p:cNvPr>
          <p:cNvPicPr>
            <a:picLocks noChangeAspect="1"/>
          </p:cNvPicPr>
          <p:nvPr userDrawn="1"/>
        </p:nvPicPr>
        <p:blipFill rotWithShape="1">
          <a:blip r:embed="rId3"/>
          <a:srcRect r="4456"/>
          <a:stretch/>
        </p:blipFill>
        <p:spPr>
          <a:xfrm>
            <a:off x="0" y="0"/>
            <a:ext cx="667638" cy="6858000"/>
          </a:xfrm>
          <a:prstGeom prst="rect">
            <a:avLst/>
          </a:prstGeom>
        </p:spPr>
      </p:pic>
      <p:grpSp>
        <p:nvGrpSpPr>
          <p:cNvPr id="11" name="Group 10">
            <a:extLst>
              <a:ext uri="{FF2B5EF4-FFF2-40B4-BE49-F238E27FC236}">
                <a16:creationId xmlns:a16="http://schemas.microsoft.com/office/drawing/2014/main" id="{A87BBD92-FEB7-4379-A856-2C1D64C1DC85}"/>
              </a:ext>
            </a:extLst>
          </p:cNvPr>
          <p:cNvGrpSpPr/>
          <p:nvPr userDrawn="1"/>
        </p:nvGrpSpPr>
        <p:grpSpPr>
          <a:xfrm>
            <a:off x="667638" y="6306081"/>
            <a:ext cx="6691278" cy="53219"/>
            <a:chOff x="667641" y="6313581"/>
            <a:chExt cx="7276741" cy="45719"/>
          </a:xfrm>
        </p:grpSpPr>
        <p:sp>
          <p:nvSpPr>
            <p:cNvPr id="12" name="Rectangle 11">
              <a:extLst>
                <a:ext uri="{FF2B5EF4-FFF2-40B4-BE49-F238E27FC236}">
                  <a16:creationId xmlns:a16="http://schemas.microsoft.com/office/drawing/2014/main" id="{6E5EAC89-01BD-4B9B-800D-CFB485ACECF8}"/>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985ED1-D616-4878-8EDF-E51EA74CBF7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F68F10-A684-4586-96F4-DFF2B6EC5B7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876297-809D-47E4-8A77-49F1F1E92E8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9FE8F3B5-5F5E-409A-BEAB-2600E8661BBD}"/>
              </a:ext>
            </a:extLst>
          </p:cNvPr>
          <p:cNvSpPr txBox="1"/>
          <p:nvPr userDrawn="1"/>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7" name="Date Placeholder 1">
            <a:extLst>
              <a:ext uri="{FF2B5EF4-FFF2-40B4-BE49-F238E27FC236}">
                <a16:creationId xmlns:a16="http://schemas.microsoft.com/office/drawing/2014/main" id="{365DCC30-A41C-457D-99F0-FD71C04EA638}"/>
              </a:ext>
            </a:extLst>
          </p:cNvPr>
          <p:cNvSpPr>
            <a:spLocks noGrp="1"/>
          </p:cNvSpPr>
          <p:nvPr>
            <p:ph type="dt" sz="half" idx="10"/>
          </p:nvPr>
        </p:nvSpPr>
        <p:spPr>
          <a:xfrm rot="16200000">
            <a:off x="-700041" y="1252623"/>
            <a:ext cx="2057400" cy="365125"/>
          </a:xfrm>
        </p:spPr>
        <p:txBody>
          <a:bodyPr/>
          <a:lstStyle>
            <a:lvl1pPr algn="r">
              <a:defRPr b="0">
                <a:solidFill>
                  <a:schemeClr val="bg1"/>
                </a:solidFill>
                <a:latin typeface="Arial" panose="020B0604020202020204" pitchFamily="34" charset="0"/>
                <a:cs typeface="Arial" panose="020B0604020202020204" pitchFamily="34" charset="0"/>
              </a:defRPr>
            </a:lvl1pPr>
          </a:lstStyle>
          <a:p>
            <a:fld id="{D4B42201-69C4-444B-A21B-DD7828BB0A33}" type="datetime1">
              <a:rPr lang="en-US" smtClean="0"/>
              <a:t>2/24/2021</a:t>
            </a:fld>
            <a:endParaRPr lang="en-US"/>
          </a:p>
        </p:txBody>
      </p:sp>
      <p:sp>
        <p:nvSpPr>
          <p:cNvPr id="18" name="Slide Number Placeholder 3">
            <a:extLst>
              <a:ext uri="{FF2B5EF4-FFF2-40B4-BE49-F238E27FC236}">
                <a16:creationId xmlns:a16="http://schemas.microsoft.com/office/drawing/2014/main" id="{B9B18272-1AAF-41E8-AFCD-6A7413F7D2BF}"/>
              </a:ext>
            </a:extLst>
          </p:cNvPr>
          <p:cNvSpPr>
            <a:spLocks noGrp="1"/>
          </p:cNvSpPr>
          <p:nvPr>
            <p:ph type="sldNum" sz="quarter" idx="12"/>
          </p:nvPr>
        </p:nvSpPr>
        <p:spPr>
          <a:xfrm>
            <a:off x="-1" y="6412492"/>
            <a:ext cx="667639" cy="365125"/>
          </a:xfrm>
        </p:spPr>
        <p:txBody>
          <a:bodyPr/>
          <a:lstStyle>
            <a:lvl1pPr algn="ctr">
              <a:defRPr b="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9" name="Text Placeholder 6">
            <a:extLst>
              <a:ext uri="{FF2B5EF4-FFF2-40B4-BE49-F238E27FC236}">
                <a16:creationId xmlns:a16="http://schemas.microsoft.com/office/drawing/2014/main" id="{A8C854B5-D3EF-43E2-8EF3-AF56F244DFB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155407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GaDOE Title and Content no foot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E3975E-522B-4780-8451-DF990888F9F2}"/>
              </a:ext>
            </a:extLst>
          </p:cNvPr>
          <p:cNvSpPr>
            <a:spLocks noGrp="1"/>
          </p:cNvSpPr>
          <p:nvPr>
            <p:ph type="title"/>
          </p:nvPr>
        </p:nvSpPr>
        <p:spPr>
          <a:xfrm>
            <a:off x="895350" y="585216"/>
            <a:ext cx="7918704" cy="539496"/>
          </a:xfrm>
        </p:spPr>
        <p:txBody>
          <a:bodyPr anchor="t" anchorCtr="0"/>
          <a:lstStyle>
            <a:lvl1pPr>
              <a:defRPr>
                <a:solidFill>
                  <a:srgbClr val="007E67"/>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CF7A248A-FEFD-48E1-9001-48382307B387}"/>
              </a:ext>
            </a:extLst>
          </p:cNvPr>
          <p:cNvSpPr>
            <a:spLocks noGrp="1"/>
          </p:cNvSpPr>
          <p:nvPr>
            <p:ph idx="1"/>
          </p:nvPr>
        </p:nvSpPr>
        <p:spPr>
          <a:xfrm>
            <a:off x="895350" y="1825625"/>
            <a:ext cx="7886700" cy="4951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0BE200F-34EE-475F-9C7D-C392081EFE86}"/>
              </a:ext>
            </a:extLst>
          </p:cNvPr>
          <p:cNvPicPr>
            <a:picLocks noChangeAspect="1"/>
          </p:cNvPicPr>
          <p:nvPr userDrawn="1"/>
        </p:nvPicPr>
        <p:blipFill rotWithShape="1">
          <a:blip r:embed="rId2"/>
          <a:srcRect r="4456"/>
          <a:stretch/>
        </p:blipFill>
        <p:spPr>
          <a:xfrm>
            <a:off x="0" y="0"/>
            <a:ext cx="667638" cy="6858000"/>
          </a:xfrm>
          <a:prstGeom prst="rect">
            <a:avLst/>
          </a:prstGeom>
        </p:spPr>
      </p:pic>
      <p:sp>
        <p:nvSpPr>
          <p:cNvPr id="17" name="Date Placeholder 1">
            <a:extLst>
              <a:ext uri="{FF2B5EF4-FFF2-40B4-BE49-F238E27FC236}">
                <a16:creationId xmlns:a16="http://schemas.microsoft.com/office/drawing/2014/main" id="{365DCC30-A41C-457D-99F0-FD71C04EA638}"/>
              </a:ext>
            </a:extLst>
          </p:cNvPr>
          <p:cNvSpPr>
            <a:spLocks noGrp="1"/>
          </p:cNvSpPr>
          <p:nvPr>
            <p:ph type="dt" sz="half" idx="10"/>
          </p:nvPr>
        </p:nvSpPr>
        <p:spPr>
          <a:xfrm rot="16200000">
            <a:off x="-700041" y="1252623"/>
            <a:ext cx="2057400" cy="365125"/>
          </a:xfrm>
        </p:spPr>
        <p:txBody>
          <a:bodyPr/>
          <a:lstStyle>
            <a:lvl1pPr algn="r">
              <a:defRPr b="0">
                <a:solidFill>
                  <a:schemeClr val="bg1"/>
                </a:solidFill>
                <a:latin typeface="Arial" panose="020B0604020202020204" pitchFamily="34" charset="0"/>
                <a:cs typeface="Arial" panose="020B0604020202020204" pitchFamily="34" charset="0"/>
              </a:defRPr>
            </a:lvl1pPr>
          </a:lstStyle>
          <a:p>
            <a:fld id="{9833F376-ED89-4A63-B31A-9ACEAF62906F}" type="datetime1">
              <a:rPr lang="en-US" smtClean="0"/>
              <a:t>2/24/2021</a:t>
            </a:fld>
            <a:endParaRPr lang="en-US"/>
          </a:p>
        </p:txBody>
      </p:sp>
      <p:sp>
        <p:nvSpPr>
          <p:cNvPr id="18" name="Slide Number Placeholder 3">
            <a:extLst>
              <a:ext uri="{FF2B5EF4-FFF2-40B4-BE49-F238E27FC236}">
                <a16:creationId xmlns:a16="http://schemas.microsoft.com/office/drawing/2014/main" id="{B9B18272-1AAF-41E8-AFCD-6A7413F7D2BF}"/>
              </a:ext>
            </a:extLst>
          </p:cNvPr>
          <p:cNvSpPr>
            <a:spLocks noGrp="1"/>
          </p:cNvSpPr>
          <p:nvPr>
            <p:ph type="sldNum" sz="quarter" idx="12"/>
          </p:nvPr>
        </p:nvSpPr>
        <p:spPr>
          <a:xfrm>
            <a:off x="-1" y="6412492"/>
            <a:ext cx="667639" cy="365125"/>
          </a:xfrm>
        </p:spPr>
        <p:txBody>
          <a:bodyPr/>
          <a:lstStyle>
            <a:lvl1pPr algn="ctr">
              <a:defRPr b="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9" name="Text Placeholder 6">
            <a:extLst>
              <a:ext uri="{FF2B5EF4-FFF2-40B4-BE49-F238E27FC236}">
                <a16:creationId xmlns:a16="http://schemas.microsoft.com/office/drawing/2014/main" id="{A8C854B5-D3EF-43E2-8EF3-AF56F244DFB1}"/>
              </a:ext>
            </a:extLst>
          </p:cNvPr>
          <p:cNvSpPr>
            <a:spLocks noGrp="1"/>
          </p:cNvSpPr>
          <p:nvPr>
            <p:ph type="body" sz="quarter" idx="14"/>
          </p:nvPr>
        </p:nvSpPr>
        <p:spPr>
          <a:xfrm>
            <a:off x="895350" y="1112013"/>
            <a:ext cx="7886700" cy="369332"/>
          </a:xfrm>
        </p:spPr>
        <p:txBody>
          <a:bodyPr>
            <a:spAutoFit/>
          </a:bodyPr>
          <a:lstStyle>
            <a:lvl1pPr marL="0" indent="0">
              <a:buNone/>
              <a:defRPr sz="2000" b="1">
                <a:solidFill>
                  <a:srgbClr val="20386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en-US"/>
              <a:t>Click to edit Master text styles</a:t>
            </a:r>
          </a:p>
        </p:txBody>
      </p:sp>
    </p:spTree>
    <p:extLst>
      <p:ext uri="{BB962C8B-B14F-4D97-AF65-F5344CB8AC3E}">
        <p14:creationId xmlns:p14="http://schemas.microsoft.com/office/powerpoint/2010/main" val="40288919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ection Header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4074160792"/>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ection Header #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107308848"/>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ection Header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Tree>
    <p:extLst>
      <p:ext uri="{BB962C8B-B14F-4D97-AF65-F5344CB8AC3E}">
        <p14:creationId xmlns:p14="http://schemas.microsoft.com/office/powerpoint/2010/main" val="10880399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a:solidFill>
                  <a:srgbClr val="3DB8CF"/>
                </a:solidFill>
                <a:latin typeface="Arial Black" panose="020B0A04020102020204" pitchFamily="34" charset="0"/>
              </a:rPr>
              <a:t>Educating Georgia's Future </a:t>
            </a:r>
            <a:r>
              <a:rPr lang="en-US" sz="1100" b="1" i="1">
                <a:solidFill>
                  <a:schemeClr val="bg2">
                    <a:lumMod val="50000"/>
                  </a:schemeClr>
                </a:solidFill>
              </a:rPr>
              <a:t>by graduating students who are ready to learn, ready to live, and ready to lead.</a:t>
            </a:r>
          </a:p>
        </p:txBody>
      </p:sp>
      <p:sp>
        <p:nvSpPr>
          <p:cNvPr id="15" name="TextBox 14">
            <a:extLst>
              <a:ext uri="{FF2B5EF4-FFF2-40B4-BE49-F238E27FC236}">
                <a16:creationId xmlns:a16="http://schemas.microsoft.com/office/drawing/2014/main" id="{E9E7D86C-F160-6E4B-A848-3ADF852D12C9}"/>
              </a:ext>
            </a:extLst>
          </p:cNvPr>
          <p:cNvSpPr txBox="1"/>
          <p:nvPr/>
        </p:nvSpPr>
        <p:spPr>
          <a:xfrm>
            <a:off x="8475878" y="6335499"/>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466774"/>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4012-F39D-A349-8157-0E10C382068A}"/>
              </a:ext>
            </a:extLst>
          </p:cNvPr>
          <p:cNvSpPr>
            <a:spLocks noGrp="1"/>
          </p:cNvSpPr>
          <p:nvPr>
            <p:ph type="ctrTitle"/>
          </p:nvPr>
        </p:nvSpPr>
        <p:spPr>
          <a:xfrm>
            <a:off x="1143000" y="2273643"/>
            <a:ext cx="6858000" cy="1236320"/>
          </a:xfrm>
        </p:spPr>
        <p:txBody>
          <a:bodyPr anchor="b"/>
          <a:lstStyle>
            <a:lvl1pPr algn="ctr">
              <a:defRPr sz="45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49A10507-D3BD-904D-9845-751D87492C7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CAE37CCC-DC3D-4B41-B741-F5DB7117234B}"/>
              </a:ext>
            </a:extLst>
          </p:cNvPr>
          <p:cNvSpPr>
            <a:spLocks noGrp="1"/>
          </p:cNvSpPr>
          <p:nvPr>
            <p:ph type="dt" sz="half" idx="10"/>
          </p:nvPr>
        </p:nvSpPr>
        <p:spPr/>
        <p:txBody>
          <a:bodyPr/>
          <a:lstStyle>
            <a:lvl1pPr>
              <a:defRPr/>
            </a:lvl1pPr>
          </a:lstStyle>
          <a:p>
            <a:pPr>
              <a:defRPr/>
            </a:pPr>
            <a:fld id="{CF42738D-1E73-4E63-A7C1-DAF7A24EBA1A}" type="datetimeFigureOut">
              <a:rPr lang="en-US"/>
              <a:pPr>
                <a:defRPr/>
              </a:pPr>
              <a:t>2/24/2021</a:t>
            </a:fld>
            <a:endParaRPr lang="en-US"/>
          </a:p>
        </p:txBody>
      </p:sp>
      <p:sp>
        <p:nvSpPr>
          <p:cNvPr id="5" name="Footer Placeholder 4">
            <a:extLst>
              <a:ext uri="{FF2B5EF4-FFF2-40B4-BE49-F238E27FC236}">
                <a16:creationId xmlns:a16="http://schemas.microsoft.com/office/drawing/2014/main" id="{246FE4BD-3F03-C643-A916-CA680EB95B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EBA0FC-5C79-8046-87A4-644CBC6F4F98}"/>
              </a:ext>
            </a:extLst>
          </p:cNvPr>
          <p:cNvSpPr>
            <a:spLocks noGrp="1"/>
          </p:cNvSpPr>
          <p:nvPr>
            <p:ph type="sldNum" sz="quarter" idx="12"/>
          </p:nvPr>
        </p:nvSpPr>
        <p:spPr/>
        <p:txBody>
          <a:bodyPr/>
          <a:lstStyle>
            <a:lvl1pPr>
              <a:defRPr/>
            </a:lvl1pPr>
          </a:lstStyle>
          <a:p>
            <a:pPr>
              <a:defRPr/>
            </a:pPr>
            <a:fld id="{09F75E36-1CD7-4819-A4DD-3503C6865A78}" type="slidenum">
              <a:rPr lang="en-US"/>
              <a:pPr>
                <a:defRPr/>
              </a:pPr>
              <a:t>‹#›</a:t>
            </a:fld>
            <a:endParaRPr lang="en-US"/>
          </a:p>
        </p:txBody>
      </p:sp>
    </p:spTree>
    <p:extLst>
      <p:ext uri="{BB962C8B-B14F-4D97-AF65-F5344CB8AC3E}">
        <p14:creationId xmlns:p14="http://schemas.microsoft.com/office/powerpoint/2010/main" val="3816349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0E69-9993-7547-94B8-F4854E793EFC}"/>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F7460311-60D2-F146-B155-279FF9ABD6BB}"/>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DEA0FC0E-CA33-4D08-87FD-4F7A4E070577}"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A93C3997-2DCB-47BA-82E5-80975BCD93BF}" type="slidenum">
              <a:rPr lang="en-US"/>
              <a:pPr>
                <a:defRPr/>
              </a:pPr>
              <a:t>‹#›</a:t>
            </a:fld>
            <a:endParaRPr lang="en-US"/>
          </a:p>
        </p:txBody>
      </p:sp>
    </p:spTree>
    <p:extLst>
      <p:ext uri="{BB962C8B-B14F-4D97-AF65-F5344CB8AC3E}">
        <p14:creationId xmlns:p14="http://schemas.microsoft.com/office/powerpoint/2010/main" val="41807011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682A-2AA2-344F-9B50-BAA101651D63}"/>
              </a:ext>
            </a:extLst>
          </p:cNvPr>
          <p:cNvSpPr>
            <a:spLocks noGrp="1"/>
          </p:cNvSpPr>
          <p:nvPr>
            <p:ph type="title"/>
          </p:nvPr>
        </p:nvSpPr>
        <p:spPr>
          <a:xfrm>
            <a:off x="623888" y="2125363"/>
            <a:ext cx="7886700" cy="2437113"/>
          </a:xfr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01890123-8128-3D42-88E6-F6684DA7E8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F8D5D912-4AD7-48A9-82AA-A405CF13DC0C}"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8A5FDFE7-7E95-4E0F-AF4E-6DF2A64E63C4}" type="slidenum">
              <a:rPr lang="en-US"/>
              <a:pPr>
                <a:defRPr/>
              </a:pPr>
              <a:t>‹#›</a:t>
            </a:fld>
            <a:endParaRPr lang="en-US"/>
          </a:p>
        </p:txBody>
      </p:sp>
    </p:spTree>
    <p:extLst>
      <p:ext uri="{BB962C8B-B14F-4D97-AF65-F5344CB8AC3E}">
        <p14:creationId xmlns:p14="http://schemas.microsoft.com/office/powerpoint/2010/main" val="42636776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CA92-9BDB-AC45-A02A-906496599413}"/>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C62303E-6387-0E4A-8951-8B31137CDC6C}"/>
              </a:ext>
            </a:extLst>
          </p:cNvPr>
          <p:cNvSpPr>
            <a:spLocks noGrp="1"/>
          </p:cNvSpPr>
          <p:nvPr>
            <p:ph sz="half" idx="1"/>
          </p:nvPr>
        </p:nvSpPr>
        <p:spPr>
          <a:xfrm>
            <a:off x="628650" y="2755557"/>
            <a:ext cx="3886200" cy="34214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F686A843-5621-E545-B5A9-E106D6955218}"/>
              </a:ext>
            </a:extLst>
          </p:cNvPr>
          <p:cNvSpPr>
            <a:spLocks noGrp="1"/>
          </p:cNvSpPr>
          <p:nvPr>
            <p:ph sz="half" idx="2"/>
          </p:nvPr>
        </p:nvSpPr>
        <p:spPr>
          <a:xfrm>
            <a:off x="4629150" y="2755557"/>
            <a:ext cx="3886200" cy="34214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82DA57E6-BD7C-4831-8413-505C03AEED82}"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C8D9B678-E018-4471-A469-434D8B676AC0}" type="slidenum">
              <a:rPr lang="en-US"/>
              <a:pPr>
                <a:defRPr/>
              </a:pPr>
              <a:t>‹#›</a:t>
            </a:fld>
            <a:endParaRPr lang="en-US"/>
          </a:p>
        </p:txBody>
      </p:sp>
    </p:spTree>
    <p:extLst>
      <p:ext uri="{BB962C8B-B14F-4D97-AF65-F5344CB8AC3E}">
        <p14:creationId xmlns:p14="http://schemas.microsoft.com/office/powerpoint/2010/main" val="2462126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DC67-EEDF-CB46-98D1-7E5F381D7956}"/>
              </a:ext>
            </a:extLst>
          </p:cNvPr>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DBEEB35-7DB5-3048-86CB-9BB49F8C561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43670961-D84C-5448-9C6F-2510A9FADE7A}"/>
              </a:ext>
            </a:extLst>
          </p:cNvPr>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CFFC1253-A08D-3B47-9AAD-3CA37D8AFB3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E63D74B6-9D27-4D4C-89A3-04BE5BC3EABE}"/>
              </a:ext>
            </a:extLst>
          </p:cNvPr>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EC06B429-340F-4D5F-AE6F-738E01399B06}" type="datetimeFigureOut">
              <a:rPr lang="en-US"/>
              <a:pPr>
                <a:defRPr/>
              </a:pPr>
              <a:t>2/24/2021</a:t>
            </a:fld>
            <a:endParaRPr lang="en-US"/>
          </a:p>
        </p:txBody>
      </p:sp>
      <p:sp>
        <p:nvSpPr>
          <p:cNvPr id="8"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343C68E6-525C-49A5-B4E9-E11E10EE0384}" type="slidenum">
              <a:rPr lang="en-US"/>
              <a:pPr>
                <a:defRPr/>
              </a:pPr>
              <a:t>‹#›</a:t>
            </a:fld>
            <a:endParaRPr lang="en-US"/>
          </a:p>
        </p:txBody>
      </p:sp>
    </p:spTree>
    <p:extLst>
      <p:ext uri="{BB962C8B-B14F-4D97-AF65-F5344CB8AC3E}">
        <p14:creationId xmlns:p14="http://schemas.microsoft.com/office/powerpoint/2010/main" val="39740709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B80F-884C-C145-93E2-1CF3966E6E01}"/>
              </a:ext>
            </a:extLst>
          </p:cNvPr>
          <p:cNvSpPr>
            <a:spLocks noGrp="1"/>
          </p:cNvSpPr>
          <p:nvPr>
            <p:ph type="title"/>
          </p:nvPr>
        </p:nvSpPr>
        <p:spPr/>
        <p:txBody>
          <a:bodyPr/>
          <a:lstStyle/>
          <a:p>
            <a:r>
              <a:rPr lang="en-US" smtClean="0"/>
              <a:t>Click to edit Master title style</a:t>
            </a:r>
            <a:endParaRPr lang="en-US"/>
          </a:p>
        </p:txBody>
      </p:sp>
      <p:sp>
        <p:nvSpPr>
          <p:cNvPr id="3"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6F9AA2DF-7E9B-4E69-A0DF-4DE7DF0EB267}" type="datetimeFigureOut">
              <a:rPr lang="en-US"/>
              <a:pPr>
                <a:defRPr/>
              </a:pPr>
              <a:t>2/24/2021</a:t>
            </a:fld>
            <a:endParaRPr lang="en-US"/>
          </a:p>
        </p:txBody>
      </p:sp>
      <p:sp>
        <p:nvSpPr>
          <p:cNvPr id="4"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F6E0F56E-07EA-47F0-952E-3F990A35C5E7}" type="slidenum">
              <a:rPr lang="en-US"/>
              <a:pPr>
                <a:defRPr/>
              </a:pPr>
              <a:t>‹#›</a:t>
            </a:fld>
            <a:endParaRPr lang="en-US"/>
          </a:p>
        </p:txBody>
      </p:sp>
    </p:spTree>
    <p:extLst>
      <p:ext uri="{BB962C8B-B14F-4D97-AF65-F5344CB8AC3E}">
        <p14:creationId xmlns:p14="http://schemas.microsoft.com/office/powerpoint/2010/main" val="34136561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05360F3A-CB31-442A-93FD-4EC8C93F95D8}" type="datetimeFigureOut">
              <a:rPr lang="en-US"/>
              <a:pPr>
                <a:defRPr/>
              </a:pPr>
              <a:t>2/24/2021</a:t>
            </a:fld>
            <a:endParaRPr lang="en-US"/>
          </a:p>
        </p:txBody>
      </p:sp>
      <p:sp>
        <p:nvSpPr>
          <p:cNvPr id="3"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E9FD7CB3-5F9B-4DDC-9C94-0BDD997587CC}" type="slidenum">
              <a:rPr lang="en-US"/>
              <a:pPr>
                <a:defRPr/>
              </a:pPr>
              <a:t>‹#›</a:t>
            </a:fld>
            <a:endParaRPr lang="en-US"/>
          </a:p>
        </p:txBody>
      </p:sp>
    </p:spTree>
    <p:extLst>
      <p:ext uri="{BB962C8B-B14F-4D97-AF65-F5344CB8AC3E}">
        <p14:creationId xmlns:p14="http://schemas.microsoft.com/office/powerpoint/2010/main" val="20713286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D3F-2DDA-D840-93D8-A8A645907AA6}"/>
              </a:ext>
            </a:extLst>
          </p:cNvPr>
          <p:cNvSpPr>
            <a:spLocks noGrp="1"/>
          </p:cNvSpPr>
          <p:nvPr>
            <p:ph type="title"/>
          </p:nvPr>
        </p:nvSpPr>
        <p:spPr>
          <a:xfrm>
            <a:off x="2038512" y="1890584"/>
            <a:ext cx="6476839" cy="662116"/>
          </a:xfr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013123B5-2965-184E-9F81-261BC9DFFA84}"/>
              </a:ext>
            </a:extLst>
          </p:cNvPr>
          <p:cNvSpPr>
            <a:spLocks noGrp="1"/>
          </p:cNvSpPr>
          <p:nvPr>
            <p:ph idx="1"/>
          </p:nvPr>
        </p:nvSpPr>
        <p:spPr>
          <a:xfrm>
            <a:off x="3887391" y="2743201"/>
            <a:ext cx="4629150" cy="311784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8332F385-B8A6-7646-BF4E-51430263F369}"/>
              </a:ext>
            </a:extLst>
          </p:cNvPr>
          <p:cNvSpPr>
            <a:spLocks noGrp="1"/>
          </p:cNvSpPr>
          <p:nvPr>
            <p:ph type="body" sz="half" idx="2"/>
          </p:nvPr>
        </p:nvSpPr>
        <p:spPr>
          <a:xfrm>
            <a:off x="629841" y="2743200"/>
            <a:ext cx="2949178" cy="31257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5104AAD2-8E81-4C40-AE18-A84538D060A8}"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A513E783-6037-4290-8618-ADC5EA97DBAF}" type="slidenum">
              <a:rPr lang="en-US"/>
              <a:pPr>
                <a:defRPr/>
              </a:pPr>
              <a:t>‹#›</a:t>
            </a:fld>
            <a:endParaRPr lang="en-US"/>
          </a:p>
        </p:txBody>
      </p:sp>
    </p:spTree>
    <p:extLst>
      <p:ext uri="{BB962C8B-B14F-4D97-AF65-F5344CB8AC3E}">
        <p14:creationId xmlns:p14="http://schemas.microsoft.com/office/powerpoint/2010/main" val="1771927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2FB5-6CFD-394D-B4CE-D8F40AD3804F}"/>
              </a:ext>
            </a:extLst>
          </p:cNvPr>
          <p:cNvSpPr>
            <a:spLocks noGrp="1"/>
          </p:cNvSpPr>
          <p:nvPr>
            <p:ph type="title"/>
          </p:nvPr>
        </p:nvSpPr>
        <p:spPr>
          <a:xfrm>
            <a:off x="2104429" y="2026508"/>
            <a:ext cx="6410921" cy="741406"/>
          </a:xfr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B2FA89D8-C575-FB40-9702-8321A54861F0}"/>
              </a:ext>
            </a:extLst>
          </p:cNvPr>
          <p:cNvSpPr>
            <a:spLocks noGrp="1"/>
          </p:cNvSpPr>
          <p:nvPr>
            <p:ph type="pic" idx="1"/>
          </p:nvPr>
        </p:nvSpPr>
        <p:spPr>
          <a:xfrm>
            <a:off x="3887391" y="2940908"/>
            <a:ext cx="4629150" cy="2920142"/>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a:extLst>
              <a:ext uri="{FF2B5EF4-FFF2-40B4-BE49-F238E27FC236}">
                <a16:creationId xmlns:a16="http://schemas.microsoft.com/office/drawing/2014/main" id="{B8719E14-F1C9-0A4D-A27E-8FD9ADD5EFE2}"/>
              </a:ext>
            </a:extLst>
          </p:cNvPr>
          <p:cNvSpPr>
            <a:spLocks noGrp="1"/>
          </p:cNvSpPr>
          <p:nvPr>
            <p:ph type="body" sz="half" idx="2"/>
          </p:nvPr>
        </p:nvSpPr>
        <p:spPr>
          <a:xfrm>
            <a:off x="629841" y="2940908"/>
            <a:ext cx="2949178" cy="29280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582C1C17-B4AD-4EBA-B813-1F64526D0C57}"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5EB7B41B-DE9C-4F60-8E3E-876B9D80D254}" type="slidenum">
              <a:rPr lang="en-US"/>
              <a:pPr>
                <a:defRPr/>
              </a:pPr>
              <a:t>‹#›</a:t>
            </a:fld>
            <a:endParaRPr lang="en-US"/>
          </a:p>
        </p:txBody>
      </p:sp>
    </p:spTree>
    <p:extLst>
      <p:ext uri="{BB962C8B-B14F-4D97-AF65-F5344CB8AC3E}">
        <p14:creationId xmlns:p14="http://schemas.microsoft.com/office/powerpoint/2010/main" val="2310132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BBE8-D560-9E45-A015-3D800CC28634}"/>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18BD6F9A-1C4E-4F47-9619-4FED0A62FED5}"/>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45828274-EEEA-42CC-9D11-A6A31CC3D927}"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CBF00D06-5809-49EA-9BB0-92AB30A57C7F}" type="slidenum">
              <a:rPr lang="en-US"/>
              <a:pPr>
                <a:defRPr/>
              </a:pPr>
              <a:t>‹#›</a:t>
            </a:fld>
            <a:endParaRPr lang="en-US"/>
          </a:p>
        </p:txBody>
      </p:sp>
    </p:spTree>
    <p:extLst>
      <p:ext uri="{BB962C8B-B14F-4D97-AF65-F5344CB8AC3E}">
        <p14:creationId xmlns:p14="http://schemas.microsoft.com/office/powerpoint/2010/main" val="283680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9">
            <a:extLst>
              <a:ext uri="{FF2B5EF4-FFF2-40B4-BE49-F238E27FC236}">
                <a16:creationId xmlns:a16="http://schemas.microsoft.com/office/drawing/2014/main"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pic>
        <p:nvPicPr>
          <p:cNvPr id="17" name="Picture 16">
            <a:extLst>
              <a:ext uri="{FF2B5EF4-FFF2-40B4-BE49-F238E27FC236}">
                <a16:creationId xmlns:a16="http://schemas.microsoft.com/office/drawing/2014/main"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EF3D64-B4A9-F448-94C2-B2BAD28044CD}"/>
              </a:ext>
            </a:extLst>
          </p:cNvPr>
          <p:cNvSpPr txBox="1"/>
          <p:nvPr/>
        </p:nvSpPr>
        <p:spPr>
          <a:xfrm>
            <a:off x="664472" y="6351739"/>
            <a:ext cx="6243902" cy="307777"/>
          </a:xfrm>
          <a:prstGeom prst="rect">
            <a:avLst/>
          </a:prstGeom>
          <a:noFill/>
        </p:spPr>
        <p:txBody>
          <a:bodyPr wrap="square" rtlCol="0">
            <a:spAutoFit/>
          </a:bodyPr>
          <a:lstStyle/>
          <a:p>
            <a:r>
              <a:rPr lang="en-US" sz="1400" b="1" i="1">
                <a:solidFill>
                  <a:schemeClr val="bg2">
                    <a:lumMod val="50000"/>
                  </a:schemeClr>
                </a:solidFill>
              </a:rPr>
              <a:t>Offering a holistic education to </a:t>
            </a:r>
            <a:r>
              <a:rPr lang="en-US" sz="1400">
                <a:solidFill>
                  <a:srgbClr val="3DB8CF"/>
                </a:solidFill>
                <a:latin typeface="Arial Black" panose="020B0A04020102020204" pitchFamily="34" charset="0"/>
              </a:rPr>
              <a:t>each and every child </a:t>
            </a:r>
            <a:r>
              <a:rPr lang="en-US" sz="1400" b="1" i="1">
                <a:solidFill>
                  <a:schemeClr val="bg2">
                    <a:lumMod val="50000"/>
                  </a:schemeClr>
                </a:solidFill>
              </a:rPr>
              <a:t>in our state.</a:t>
            </a:r>
          </a:p>
        </p:txBody>
      </p:sp>
      <p:sp>
        <p:nvSpPr>
          <p:cNvPr id="15" name="TextBox 14">
            <a:extLst>
              <a:ext uri="{FF2B5EF4-FFF2-40B4-BE49-F238E27FC236}">
                <a16:creationId xmlns:a16="http://schemas.microsoft.com/office/drawing/2014/main" id="{51C810C3-C9FF-0D40-A303-BCEFE197F8A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tx1"/>
                </a:solidFill>
                <a:latin typeface="Arial" panose="020B0604020202020204" pitchFamily="34" charset="0"/>
                <a:cs typeface="Arial" panose="020B0604020202020204" pitchFamily="34" charset="0"/>
              </a:rPr>
              <a:pPr algn="ctr"/>
              <a:t>‹#›</a:t>
            </a:fld>
            <a:endParaRPr lang="en-US" sz="1300" b="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155132"/>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BAB2F-81E4-A94B-A51C-52D9034668A1}"/>
              </a:ext>
            </a:extLst>
          </p:cNvPr>
          <p:cNvSpPr>
            <a:spLocks noGrp="1"/>
          </p:cNvSpPr>
          <p:nvPr>
            <p:ph type="title" orient="vert"/>
          </p:nvPr>
        </p:nvSpPr>
        <p:spPr>
          <a:xfrm>
            <a:off x="6543675" y="2113005"/>
            <a:ext cx="1971675" cy="406395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E6183AC-59D8-6246-B6C2-2A1084E63E54}"/>
              </a:ext>
            </a:extLst>
          </p:cNvPr>
          <p:cNvSpPr>
            <a:spLocks noGrp="1"/>
          </p:cNvSpPr>
          <p:nvPr>
            <p:ph type="body" orient="vert" idx="1"/>
          </p:nvPr>
        </p:nvSpPr>
        <p:spPr>
          <a:xfrm>
            <a:off x="628650" y="2113005"/>
            <a:ext cx="5800725" cy="406395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0E00D24F-84E6-44F7-9C2E-6B3257C8D243}"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156CD61B-80E6-41DD-97BD-99A61DB6A87B}" type="slidenum">
              <a:rPr lang="en-US"/>
              <a:pPr>
                <a:defRPr/>
              </a:pPr>
              <a:t>‹#›</a:t>
            </a:fld>
            <a:endParaRPr lang="en-US"/>
          </a:p>
        </p:txBody>
      </p:sp>
    </p:spTree>
    <p:extLst>
      <p:ext uri="{BB962C8B-B14F-4D97-AF65-F5344CB8AC3E}">
        <p14:creationId xmlns:p14="http://schemas.microsoft.com/office/powerpoint/2010/main" val="2297875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4012-F39D-A349-8157-0E10C382068A}"/>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49A10507-D3BD-904D-9845-751D87492C7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E2556786-A8A8-4F2C-AC14-CF9A0D7E48CE}"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AAFE94C6-22CB-467E-8B40-0B330F98D3C2}" type="slidenum">
              <a:rPr lang="en-US"/>
              <a:pPr>
                <a:defRPr/>
              </a:pPr>
              <a:t>‹#›</a:t>
            </a:fld>
            <a:endParaRPr lang="en-US"/>
          </a:p>
        </p:txBody>
      </p:sp>
    </p:spTree>
    <p:extLst>
      <p:ext uri="{BB962C8B-B14F-4D97-AF65-F5344CB8AC3E}">
        <p14:creationId xmlns:p14="http://schemas.microsoft.com/office/powerpoint/2010/main" val="16061389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0E69-9993-7547-94B8-F4854E793EFC}"/>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F7460311-60D2-F146-B155-279FF9ABD6BB}"/>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A16F60EC-18BE-4930-B9B1-B4453FB006F8}"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FC02F2EE-7A3F-45E4-A90B-D181BAEDF5DC}" type="slidenum">
              <a:rPr lang="en-US"/>
              <a:pPr>
                <a:defRPr/>
              </a:pPr>
              <a:t>‹#›</a:t>
            </a:fld>
            <a:endParaRPr lang="en-US"/>
          </a:p>
        </p:txBody>
      </p:sp>
    </p:spTree>
    <p:extLst>
      <p:ext uri="{BB962C8B-B14F-4D97-AF65-F5344CB8AC3E}">
        <p14:creationId xmlns:p14="http://schemas.microsoft.com/office/powerpoint/2010/main" val="3406233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682A-2AA2-344F-9B50-BAA101651D63}"/>
              </a:ext>
            </a:extLst>
          </p:cNvPr>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01890123-8128-3D42-88E6-F6684DA7E8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4A8AAF22-0E5F-4EE4-909F-9C1071E2648C}"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78B55B7F-84CF-48C2-A05D-2320AEC8F998}" type="slidenum">
              <a:rPr lang="en-US"/>
              <a:pPr>
                <a:defRPr/>
              </a:pPr>
              <a:t>‹#›</a:t>
            </a:fld>
            <a:endParaRPr lang="en-US"/>
          </a:p>
        </p:txBody>
      </p:sp>
    </p:spTree>
    <p:extLst>
      <p:ext uri="{BB962C8B-B14F-4D97-AF65-F5344CB8AC3E}">
        <p14:creationId xmlns:p14="http://schemas.microsoft.com/office/powerpoint/2010/main" val="22629567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CA92-9BDB-AC45-A02A-906496599413}"/>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C62303E-6387-0E4A-8951-8B31137CDC6C}"/>
              </a:ext>
            </a:extLst>
          </p:cNvPr>
          <p:cNvSpPr>
            <a:spLocks noGrp="1"/>
          </p:cNvSpPr>
          <p:nvPr>
            <p:ph sz="half" idx="1"/>
          </p:nvPr>
        </p:nvSpPr>
        <p:spPr>
          <a:xfrm>
            <a:off x="628650" y="2520778"/>
            <a:ext cx="3886200" cy="306447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F686A843-5621-E545-B5A9-E106D6955218}"/>
              </a:ext>
            </a:extLst>
          </p:cNvPr>
          <p:cNvSpPr>
            <a:spLocks noGrp="1"/>
          </p:cNvSpPr>
          <p:nvPr>
            <p:ph sz="half" idx="2"/>
          </p:nvPr>
        </p:nvSpPr>
        <p:spPr>
          <a:xfrm>
            <a:off x="4629150" y="2520778"/>
            <a:ext cx="3886200" cy="306447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D2F77957-2236-4CD7-9F56-BD66452F95D2}"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DEA01E00-C546-491F-B6DB-F3A282E48786}" type="slidenum">
              <a:rPr lang="en-US"/>
              <a:pPr>
                <a:defRPr/>
              </a:pPr>
              <a:t>‹#›</a:t>
            </a:fld>
            <a:endParaRPr lang="en-US"/>
          </a:p>
        </p:txBody>
      </p:sp>
    </p:spTree>
    <p:extLst>
      <p:ext uri="{BB962C8B-B14F-4D97-AF65-F5344CB8AC3E}">
        <p14:creationId xmlns:p14="http://schemas.microsoft.com/office/powerpoint/2010/main" val="9581567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DC67-EEDF-CB46-98D1-7E5F381D7956}"/>
              </a:ext>
            </a:extLst>
          </p:cNvPr>
          <p:cNvSpPr>
            <a:spLocks noGrp="1"/>
          </p:cNvSpPr>
          <p:nvPr>
            <p:ph type="title"/>
          </p:nvPr>
        </p:nvSpPr>
        <p:spPr>
          <a:xfrm>
            <a:off x="628650" y="871240"/>
            <a:ext cx="78867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DBEEB35-7DB5-3048-86CB-9BB49F8C561C}"/>
              </a:ext>
            </a:extLst>
          </p:cNvPr>
          <p:cNvSpPr>
            <a:spLocks noGrp="1"/>
          </p:cNvSpPr>
          <p:nvPr>
            <p:ph type="body" idx="1"/>
          </p:nvPr>
        </p:nvSpPr>
        <p:spPr>
          <a:xfrm>
            <a:off x="629842" y="2385499"/>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43670961-D84C-5448-9C6F-2510A9FADE7A}"/>
              </a:ext>
            </a:extLst>
          </p:cNvPr>
          <p:cNvSpPr>
            <a:spLocks noGrp="1"/>
          </p:cNvSpPr>
          <p:nvPr>
            <p:ph sz="half" idx="2"/>
          </p:nvPr>
        </p:nvSpPr>
        <p:spPr>
          <a:xfrm>
            <a:off x="629842" y="3398108"/>
            <a:ext cx="3868340" cy="21438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CFFC1253-A08D-3B47-9AAD-3CA37D8AFB39}"/>
              </a:ext>
            </a:extLst>
          </p:cNvPr>
          <p:cNvSpPr>
            <a:spLocks noGrp="1"/>
          </p:cNvSpPr>
          <p:nvPr>
            <p:ph type="body" sz="quarter" idx="3"/>
          </p:nvPr>
        </p:nvSpPr>
        <p:spPr>
          <a:xfrm>
            <a:off x="4629150" y="2385499"/>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E63D74B6-9D27-4D4C-89A3-04BE5BC3EABE}"/>
              </a:ext>
            </a:extLst>
          </p:cNvPr>
          <p:cNvSpPr>
            <a:spLocks noGrp="1"/>
          </p:cNvSpPr>
          <p:nvPr>
            <p:ph sz="quarter" idx="4"/>
          </p:nvPr>
        </p:nvSpPr>
        <p:spPr>
          <a:xfrm>
            <a:off x="4629150" y="3398108"/>
            <a:ext cx="3887391" cy="214385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4DD17F9A-EEA4-494E-BA31-E09C5DAD88A7}" type="datetimeFigureOut">
              <a:rPr lang="en-US"/>
              <a:pPr>
                <a:defRPr/>
              </a:pPr>
              <a:t>2/24/2021</a:t>
            </a:fld>
            <a:endParaRPr lang="en-US"/>
          </a:p>
        </p:txBody>
      </p:sp>
      <p:sp>
        <p:nvSpPr>
          <p:cNvPr id="8"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F452470B-40C9-436C-83DA-52F45B567BA3}" type="slidenum">
              <a:rPr lang="en-US"/>
              <a:pPr>
                <a:defRPr/>
              </a:pPr>
              <a:t>‹#›</a:t>
            </a:fld>
            <a:endParaRPr lang="en-US"/>
          </a:p>
        </p:txBody>
      </p:sp>
    </p:spTree>
    <p:extLst>
      <p:ext uri="{BB962C8B-B14F-4D97-AF65-F5344CB8AC3E}">
        <p14:creationId xmlns:p14="http://schemas.microsoft.com/office/powerpoint/2010/main" val="14711954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B80F-884C-C145-93E2-1CF3966E6E01}"/>
              </a:ext>
            </a:extLst>
          </p:cNvPr>
          <p:cNvSpPr>
            <a:spLocks noGrp="1"/>
          </p:cNvSpPr>
          <p:nvPr>
            <p:ph type="title"/>
          </p:nvPr>
        </p:nvSpPr>
        <p:spPr/>
        <p:txBody>
          <a:bodyPr/>
          <a:lstStyle/>
          <a:p>
            <a:r>
              <a:rPr lang="en-US" smtClean="0"/>
              <a:t>Click to edit Master title style</a:t>
            </a:r>
            <a:endParaRPr lang="en-US"/>
          </a:p>
        </p:txBody>
      </p:sp>
      <p:sp>
        <p:nvSpPr>
          <p:cNvPr id="3"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1822DA65-36EB-48D5-A183-CC5A5479C51B}" type="datetimeFigureOut">
              <a:rPr lang="en-US"/>
              <a:pPr>
                <a:defRPr/>
              </a:pPr>
              <a:t>2/24/2021</a:t>
            </a:fld>
            <a:endParaRPr lang="en-US"/>
          </a:p>
        </p:txBody>
      </p:sp>
      <p:sp>
        <p:nvSpPr>
          <p:cNvPr id="4"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836EA682-62B1-412F-A5D9-DC28786B6856}" type="slidenum">
              <a:rPr lang="en-US"/>
              <a:pPr>
                <a:defRPr/>
              </a:pPr>
              <a:t>‹#›</a:t>
            </a:fld>
            <a:endParaRPr lang="en-US"/>
          </a:p>
        </p:txBody>
      </p:sp>
    </p:spTree>
    <p:extLst>
      <p:ext uri="{BB962C8B-B14F-4D97-AF65-F5344CB8AC3E}">
        <p14:creationId xmlns:p14="http://schemas.microsoft.com/office/powerpoint/2010/main" val="39138893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E141B24F-F19F-4B44-B911-C9E57ADB40B4}" type="datetimeFigureOut">
              <a:rPr lang="en-US"/>
              <a:pPr>
                <a:defRPr/>
              </a:pPr>
              <a:t>2/24/2021</a:t>
            </a:fld>
            <a:endParaRPr lang="en-US"/>
          </a:p>
        </p:txBody>
      </p:sp>
      <p:sp>
        <p:nvSpPr>
          <p:cNvPr id="3"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C434EE8A-C142-41EF-B722-0320C97F99C3}" type="slidenum">
              <a:rPr lang="en-US"/>
              <a:pPr>
                <a:defRPr/>
              </a:pPr>
              <a:t>‹#›</a:t>
            </a:fld>
            <a:endParaRPr lang="en-US"/>
          </a:p>
        </p:txBody>
      </p:sp>
    </p:spTree>
    <p:extLst>
      <p:ext uri="{BB962C8B-B14F-4D97-AF65-F5344CB8AC3E}">
        <p14:creationId xmlns:p14="http://schemas.microsoft.com/office/powerpoint/2010/main" val="31127072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D3F-2DDA-D840-93D8-A8A645907AA6}"/>
              </a:ext>
            </a:extLst>
          </p:cNvPr>
          <p:cNvSpPr>
            <a:spLocks noGrp="1"/>
          </p:cNvSpPr>
          <p:nvPr>
            <p:ph type="title"/>
          </p:nvPr>
        </p:nvSpPr>
        <p:spPr>
          <a:xfrm>
            <a:off x="629841" y="987425"/>
            <a:ext cx="2949178" cy="1069975"/>
          </a:xfr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013123B5-2965-184E-9F81-261BC9DFFA8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8332F385-B8A6-7646-BF4E-51430263F36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0ED7ED71-06C0-4FDA-98B9-3FB7F6F3107D}"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3D388713-E990-4C16-B1B4-5CDCC5DF543F}" type="slidenum">
              <a:rPr lang="en-US"/>
              <a:pPr>
                <a:defRPr/>
              </a:pPr>
              <a:t>‹#›</a:t>
            </a:fld>
            <a:endParaRPr lang="en-US"/>
          </a:p>
        </p:txBody>
      </p:sp>
    </p:spTree>
    <p:extLst>
      <p:ext uri="{BB962C8B-B14F-4D97-AF65-F5344CB8AC3E}">
        <p14:creationId xmlns:p14="http://schemas.microsoft.com/office/powerpoint/2010/main" val="16688399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2FB5-6CFD-394D-B4CE-D8F40AD3804F}"/>
              </a:ext>
            </a:extLst>
          </p:cNvPr>
          <p:cNvSpPr>
            <a:spLocks noGrp="1"/>
          </p:cNvSpPr>
          <p:nvPr>
            <p:ph type="title"/>
          </p:nvPr>
        </p:nvSpPr>
        <p:spPr>
          <a:xfrm>
            <a:off x="628650" y="1009650"/>
            <a:ext cx="2949178" cy="918004"/>
          </a:xfr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B2FA89D8-C575-FB40-9702-8321A54861F0}"/>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a:extLst>
              <a:ext uri="{FF2B5EF4-FFF2-40B4-BE49-F238E27FC236}">
                <a16:creationId xmlns:a16="http://schemas.microsoft.com/office/drawing/2014/main" id="{B8719E14-F1C9-0A4D-A27E-8FD9ADD5EFE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3B89382A-018A-41D1-BEC1-87C22D3A7744}"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0059B471-81BF-41A8-A29B-C457B91D24C9}" type="slidenum">
              <a:rPr lang="en-US"/>
              <a:pPr>
                <a:defRPr/>
              </a:pPr>
              <a:t>‹#›</a:t>
            </a:fld>
            <a:endParaRPr lang="en-US"/>
          </a:p>
        </p:txBody>
      </p:sp>
    </p:spTree>
    <p:extLst>
      <p:ext uri="{BB962C8B-B14F-4D97-AF65-F5344CB8AC3E}">
        <p14:creationId xmlns:p14="http://schemas.microsoft.com/office/powerpoint/2010/main" val="194094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p>
        </p:txBody>
      </p:sp>
      <p:sp>
        <p:nvSpPr>
          <p:cNvPr id="19" name="Subtitle 2">
            <a:extLst>
              <a:ext uri="{FF2B5EF4-FFF2-40B4-BE49-F238E27FC236}">
                <a16:creationId xmlns:a16="http://schemas.microsoft.com/office/drawing/2014/main"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3" name="TextBox 12">
            <a:extLst>
              <a:ext uri="{FF2B5EF4-FFF2-40B4-BE49-F238E27FC236}">
                <a16:creationId xmlns:a16="http://schemas.microsoft.com/office/drawing/2014/main" id="{16335C2F-4DC0-BD47-85DE-833972DEE160}"/>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044972"/>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BBE8-D560-9E45-A015-3D800CC28634}"/>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18BD6F9A-1C4E-4F47-9619-4FED0A62FED5}"/>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95276E7E-1E0C-43A0-951C-D5C035987448}"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3B82F9F2-2BC9-4A23-93D0-44F77554FC9B}" type="slidenum">
              <a:rPr lang="en-US"/>
              <a:pPr>
                <a:defRPr/>
              </a:pPr>
              <a:t>‹#›</a:t>
            </a:fld>
            <a:endParaRPr lang="en-US"/>
          </a:p>
        </p:txBody>
      </p:sp>
    </p:spTree>
    <p:extLst>
      <p:ext uri="{BB962C8B-B14F-4D97-AF65-F5344CB8AC3E}">
        <p14:creationId xmlns:p14="http://schemas.microsoft.com/office/powerpoint/2010/main" val="38494171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BAB2F-81E4-A94B-A51C-52D9034668A1}"/>
              </a:ext>
            </a:extLst>
          </p:cNvPr>
          <p:cNvSpPr>
            <a:spLocks noGrp="1"/>
          </p:cNvSpPr>
          <p:nvPr>
            <p:ph type="title" orient="vert"/>
          </p:nvPr>
        </p:nvSpPr>
        <p:spPr>
          <a:xfrm>
            <a:off x="6543675" y="1037967"/>
            <a:ext cx="1971675" cy="5138996"/>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E6183AC-59D8-6246-B6C2-2A1084E63E54}"/>
              </a:ext>
            </a:extLst>
          </p:cNvPr>
          <p:cNvSpPr>
            <a:spLocks noGrp="1"/>
          </p:cNvSpPr>
          <p:nvPr>
            <p:ph type="body" orient="vert" idx="1"/>
          </p:nvPr>
        </p:nvSpPr>
        <p:spPr>
          <a:xfrm>
            <a:off x="628650" y="1037968"/>
            <a:ext cx="5800725" cy="513899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4919110D-65B6-4280-90A0-6DFB54553FBB}"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14FBB82B-840A-4799-8F56-DB347FC58751}" type="slidenum">
              <a:rPr lang="en-US"/>
              <a:pPr>
                <a:defRPr/>
              </a:pPr>
              <a:t>‹#›</a:t>
            </a:fld>
            <a:endParaRPr lang="en-US"/>
          </a:p>
        </p:txBody>
      </p:sp>
    </p:spTree>
    <p:extLst>
      <p:ext uri="{BB962C8B-B14F-4D97-AF65-F5344CB8AC3E}">
        <p14:creationId xmlns:p14="http://schemas.microsoft.com/office/powerpoint/2010/main" val="20998399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4012-F39D-A349-8157-0E10C382068A}"/>
              </a:ext>
            </a:extLst>
          </p:cNvPr>
          <p:cNvSpPr>
            <a:spLocks noGrp="1"/>
          </p:cNvSpPr>
          <p:nvPr>
            <p:ph type="ctrTitle"/>
          </p:nvPr>
        </p:nvSpPr>
        <p:spPr>
          <a:xfrm>
            <a:off x="1143000" y="1493065"/>
            <a:ext cx="6858000" cy="1917400"/>
          </a:xfrm>
        </p:spPr>
        <p:txBody>
          <a:bodyPr anchor="b"/>
          <a:lstStyle>
            <a:lvl1pPr algn="ctr">
              <a:defRPr sz="45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49A10507-D3BD-904D-9845-751D87492C7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4954448A-B6B4-41C1-924F-DFD7FB1896C0}"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DEA3D7B1-05BE-4FAE-858B-3B57F81407D3}" type="slidenum">
              <a:rPr lang="en-US"/>
              <a:pPr>
                <a:defRPr/>
              </a:pPr>
              <a:t>‹#›</a:t>
            </a:fld>
            <a:endParaRPr lang="en-US"/>
          </a:p>
        </p:txBody>
      </p:sp>
    </p:spTree>
    <p:extLst>
      <p:ext uri="{BB962C8B-B14F-4D97-AF65-F5344CB8AC3E}">
        <p14:creationId xmlns:p14="http://schemas.microsoft.com/office/powerpoint/2010/main" val="7630656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0E69-9993-7547-94B8-F4854E793EFC}"/>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F7460311-60D2-F146-B155-279FF9ABD6BB}"/>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8D903E44-FCC9-4732-A976-AB44BB868455}"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EA01DC53-84C3-4AB9-A2CD-C7418D1C0DFC}" type="slidenum">
              <a:rPr lang="en-US"/>
              <a:pPr>
                <a:defRPr/>
              </a:pPr>
              <a:t>‹#›</a:t>
            </a:fld>
            <a:endParaRPr lang="en-US"/>
          </a:p>
        </p:txBody>
      </p:sp>
    </p:spTree>
    <p:extLst>
      <p:ext uri="{BB962C8B-B14F-4D97-AF65-F5344CB8AC3E}">
        <p14:creationId xmlns:p14="http://schemas.microsoft.com/office/powerpoint/2010/main" val="26161345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682A-2AA2-344F-9B50-BAA101651D63}"/>
              </a:ext>
            </a:extLst>
          </p:cNvPr>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01890123-8128-3D42-88E6-F6684DA7E8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84CF9F90-4B80-4EFF-8CBF-78AF0FBFFAF0}"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D2E451DA-7007-4BE1-9350-0AD1ECBC1A44}" type="slidenum">
              <a:rPr lang="en-US"/>
              <a:pPr>
                <a:defRPr/>
              </a:pPr>
              <a:t>‹#›</a:t>
            </a:fld>
            <a:endParaRPr lang="en-US"/>
          </a:p>
        </p:txBody>
      </p:sp>
    </p:spTree>
    <p:extLst>
      <p:ext uri="{BB962C8B-B14F-4D97-AF65-F5344CB8AC3E}">
        <p14:creationId xmlns:p14="http://schemas.microsoft.com/office/powerpoint/2010/main" val="1717119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CA92-9BDB-AC45-A02A-906496599413}"/>
              </a:ext>
            </a:extLst>
          </p:cNvPr>
          <p:cNvSpPr>
            <a:spLocks noGrp="1"/>
          </p:cNvSpPr>
          <p:nvPr>
            <p:ph type="title"/>
          </p:nvPr>
        </p:nvSpPr>
        <p:spPr>
          <a:xfrm>
            <a:off x="628650" y="1214352"/>
            <a:ext cx="7886700" cy="812157"/>
          </a:xfr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C62303E-6387-0E4A-8951-8B31137CDC6C}"/>
              </a:ext>
            </a:extLst>
          </p:cNvPr>
          <p:cNvSpPr>
            <a:spLocks noGrp="1"/>
          </p:cNvSpPr>
          <p:nvPr>
            <p:ph sz="half" idx="1"/>
          </p:nvPr>
        </p:nvSpPr>
        <p:spPr>
          <a:xfrm>
            <a:off x="628650" y="2205895"/>
            <a:ext cx="3886200" cy="39710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F686A843-5621-E545-B5A9-E106D6955218}"/>
              </a:ext>
            </a:extLst>
          </p:cNvPr>
          <p:cNvSpPr>
            <a:spLocks noGrp="1"/>
          </p:cNvSpPr>
          <p:nvPr>
            <p:ph sz="half" idx="2"/>
          </p:nvPr>
        </p:nvSpPr>
        <p:spPr>
          <a:xfrm>
            <a:off x="4629150" y="2205895"/>
            <a:ext cx="3886200" cy="39710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1CF93BAE-CEB3-4424-8040-F82031B3CC38}"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4075E58F-2D91-4324-BC65-7DE179EEEC27}" type="slidenum">
              <a:rPr lang="en-US"/>
              <a:pPr>
                <a:defRPr/>
              </a:pPr>
              <a:t>‹#›</a:t>
            </a:fld>
            <a:endParaRPr lang="en-US"/>
          </a:p>
        </p:txBody>
      </p:sp>
    </p:spTree>
    <p:extLst>
      <p:ext uri="{BB962C8B-B14F-4D97-AF65-F5344CB8AC3E}">
        <p14:creationId xmlns:p14="http://schemas.microsoft.com/office/powerpoint/2010/main" val="4017346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DC67-EEDF-CB46-98D1-7E5F381D7956}"/>
              </a:ext>
            </a:extLst>
          </p:cNvPr>
          <p:cNvSpPr>
            <a:spLocks noGrp="1"/>
          </p:cNvSpPr>
          <p:nvPr>
            <p:ph type="title"/>
          </p:nvPr>
        </p:nvSpPr>
        <p:spPr>
          <a:xfrm>
            <a:off x="628650" y="1328953"/>
            <a:ext cx="7886700" cy="1009436"/>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DBEEB35-7DB5-3048-86CB-9BB49F8C561C}"/>
              </a:ext>
            </a:extLst>
          </p:cNvPr>
          <p:cNvSpPr>
            <a:spLocks noGrp="1"/>
          </p:cNvSpPr>
          <p:nvPr>
            <p:ph type="body" idx="1"/>
          </p:nvPr>
        </p:nvSpPr>
        <p:spPr>
          <a:xfrm>
            <a:off x="629842" y="250507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43670961-D84C-5448-9C6F-2510A9FADE7A}"/>
              </a:ext>
            </a:extLst>
          </p:cNvPr>
          <p:cNvSpPr>
            <a:spLocks noGrp="1"/>
          </p:cNvSpPr>
          <p:nvPr>
            <p:ph sz="half" idx="2"/>
          </p:nvPr>
        </p:nvSpPr>
        <p:spPr>
          <a:xfrm>
            <a:off x="629842" y="3472249"/>
            <a:ext cx="3868340" cy="27174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CFFC1253-A08D-3B47-9AAD-3CA37D8AFB39}"/>
              </a:ext>
            </a:extLst>
          </p:cNvPr>
          <p:cNvSpPr>
            <a:spLocks noGrp="1"/>
          </p:cNvSpPr>
          <p:nvPr>
            <p:ph type="body" sz="quarter" idx="3"/>
          </p:nvPr>
        </p:nvSpPr>
        <p:spPr>
          <a:xfrm>
            <a:off x="4629150" y="24933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E63D74B6-9D27-4D4C-89A3-04BE5BC3EABE}"/>
              </a:ext>
            </a:extLst>
          </p:cNvPr>
          <p:cNvSpPr>
            <a:spLocks noGrp="1"/>
          </p:cNvSpPr>
          <p:nvPr>
            <p:ph sz="quarter" idx="4"/>
          </p:nvPr>
        </p:nvSpPr>
        <p:spPr>
          <a:xfrm>
            <a:off x="4629150" y="3472249"/>
            <a:ext cx="3887391" cy="27174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932616C8-63AF-4A96-B326-EC011309BC72}" type="datetimeFigureOut">
              <a:rPr lang="en-US"/>
              <a:pPr>
                <a:defRPr/>
              </a:pPr>
              <a:t>2/24/2021</a:t>
            </a:fld>
            <a:endParaRPr lang="en-US"/>
          </a:p>
        </p:txBody>
      </p:sp>
      <p:sp>
        <p:nvSpPr>
          <p:cNvPr id="8"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73CD79B2-C3FD-4F5D-B1CB-65644AFEA29F}" type="slidenum">
              <a:rPr lang="en-US"/>
              <a:pPr>
                <a:defRPr/>
              </a:pPr>
              <a:t>‹#›</a:t>
            </a:fld>
            <a:endParaRPr lang="en-US"/>
          </a:p>
        </p:txBody>
      </p:sp>
    </p:spTree>
    <p:extLst>
      <p:ext uri="{BB962C8B-B14F-4D97-AF65-F5344CB8AC3E}">
        <p14:creationId xmlns:p14="http://schemas.microsoft.com/office/powerpoint/2010/main" val="33606221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B80F-884C-C145-93E2-1CF3966E6E01}"/>
              </a:ext>
            </a:extLst>
          </p:cNvPr>
          <p:cNvSpPr>
            <a:spLocks noGrp="1"/>
          </p:cNvSpPr>
          <p:nvPr>
            <p:ph type="title"/>
          </p:nvPr>
        </p:nvSpPr>
        <p:spPr/>
        <p:txBody>
          <a:bodyPr/>
          <a:lstStyle/>
          <a:p>
            <a:r>
              <a:rPr lang="en-US" smtClean="0"/>
              <a:t>Click to edit Master title style</a:t>
            </a:r>
            <a:endParaRPr lang="en-US"/>
          </a:p>
        </p:txBody>
      </p:sp>
      <p:sp>
        <p:nvSpPr>
          <p:cNvPr id="3"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E0766553-6679-4A03-8C58-16205BB8DD06}" type="datetimeFigureOut">
              <a:rPr lang="en-US"/>
              <a:pPr>
                <a:defRPr/>
              </a:pPr>
              <a:t>2/24/2021</a:t>
            </a:fld>
            <a:endParaRPr lang="en-US"/>
          </a:p>
        </p:txBody>
      </p:sp>
      <p:sp>
        <p:nvSpPr>
          <p:cNvPr id="4"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5F12E7DE-9FCB-4CEE-A730-6BDD58AE4AF5}" type="slidenum">
              <a:rPr lang="en-US"/>
              <a:pPr>
                <a:defRPr/>
              </a:pPr>
              <a:t>‹#›</a:t>
            </a:fld>
            <a:endParaRPr lang="en-US"/>
          </a:p>
        </p:txBody>
      </p:sp>
    </p:spTree>
    <p:extLst>
      <p:ext uri="{BB962C8B-B14F-4D97-AF65-F5344CB8AC3E}">
        <p14:creationId xmlns:p14="http://schemas.microsoft.com/office/powerpoint/2010/main" val="27152707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40BE9488-E47C-40C6-BD79-4CA967F2065D}" type="datetimeFigureOut">
              <a:rPr lang="en-US"/>
              <a:pPr>
                <a:defRPr/>
              </a:pPr>
              <a:t>2/24/2021</a:t>
            </a:fld>
            <a:endParaRPr lang="en-US"/>
          </a:p>
        </p:txBody>
      </p:sp>
      <p:sp>
        <p:nvSpPr>
          <p:cNvPr id="3"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9E668069-E897-4B84-A53D-F878E7FA6BC1}" type="slidenum">
              <a:rPr lang="en-US"/>
              <a:pPr>
                <a:defRPr/>
              </a:pPr>
              <a:t>‹#›</a:t>
            </a:fld>
            <a:endParaRPr lang="en-US"/>
          </a:p>
        </p:txBody>
      </p:sp>
    </p:spTree>
    <p:extLst>
      <p:ext uri="{BB962C8B-B14F-4D97-AF65-F5344CB8AC3E}">
        <p14:creationId xmlns:p14="http://schemas.microsoft.com/office/powerpoint/2010/main" val="1659794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D3F-2DDA-D840-93D8-A8A645907AA6}"/>
              </a:ext>
            </a:extLst>
          </p:cNvPr>
          <p:cNvSpPr>
            <a:spLocks noGrp="1"/>
          </p:cNvSpPr>
          <p:nvPr>
            <p:ph type="title"/>
          </p:nvPr>
        </p:nvSpPr>
        <p:spPr>
          <a:xfrm>
            <a:off x="628650" y="1427204"/>
            <a:ext cx="2949178" cy="1254212"/>
          </a:xfrm>
        </p:spPr>
        <p:txBody>
          <a:bodyPr anchor="b"/>
          <a:lstStyle>
            <a:lvl1pPr>
              <a:defRPr sz="24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013123B5-2965-184E-9F81-261BC9DFFA84}"/>
              </a:ext>
            </a:extLst>
          </p:cNvPr>
          <p:cNvSpPr>
            <a:spLocks noGrp="1"/>
          </p:cNvSpPr>
          <p:nvPr>
            <p:ph idx="1"/>
          </p:nvPr>
        </p:nvSpPr>
        <p:spPr>
          <a:xfrm>
            <a:off x="3887391" y="1427204"/>
            <a:ext cx="4629150" cy="44338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8332F385-B8A6-7646-BF4E-51430263F369}"/>
              </a:ext>
            </a:extLst>
          </p:cNvPr>
          <p:cNvSpPr>
            <a:spLocks noGrp="1"/>
          </p:cNvSpPr>
          <p:nvPr>
            <p:ph type="body" sz="half" idx="2"/>
          </p:nvPr>
        </p:nvSpPr>
        <p:spPr>
          <a:xfrm>
            <a:off x="629841" y="2842055"/>
            <a:ext cx="2949178" cy="302693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7886C76B-451A-4993-B8F6-87FBBD30849B}"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7A168896-2B5D-4A2D-B4C1-F852C61F3BF8}" type="slidenum">
              <a:rPr lang="en-US"/>
              <a:pPr>
                <a:defRPr/>
              </a:pPr>
              <a:t>‹#›</a:t>
            </a:fld>
            <a:endParaRPr lang="en-US"/>
          </a:p>
        </p:txBody>
      </p:sp>
    </p:spTree>
    <p:extLst>
      <p:ext uri="{BB962C8B-B14F-4D97-AF65-F5344CB8AC3E}">
        <p14:creationId xmlns:p14="http://schemas.microsoft.com/office/powerpoint/2010/main" val="121310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a:solidFill>
                  <a:schemeClr val="bg2">
                    <a:lumMod val="50000"/>
                  </a:schemeClr>
                </a:solidFill>
              </a:rPr>
              <a:t>Richard Woods, Georgia’s School Superintendent</a:t>
            </a:r>
            <a:r>
              <a:rPr lang="en-US" sz="1100" b="1">
                <a:solidFill>
                  <a:schemeClr val="bg2">
                    <a:lumMod val="50000"/>
                  </a:schemeClr>
                </a:solidFill>
              </a:rPr>
              <a:t> </a:t>
            </a:r>
            <a:r>
              <a:rPr lang="en-US" sz="1100" b="1">
                <a:solidFill>
                  <a:srgbClr val="1186CA"/>
                </a:solidFill>
              </a:rPr>
              <a:t>|</a:t>
            </a:r>
            <a:r>
              <a:rPr lang="en-US" sz="1100" b="1">
                <a:solidFill>
                  <a:schemeClr val="bg2">
                    <a:lumMod val="50000"/>
                  </a:schemeClr>
                </a:solidFill>
              </a:rPr>
              <a:t> Georgia Department of Education </a:t>
            </a:r>
            <a:r>
              <a:rPr lang="en-US" sz="1100" b="1">
                <a:solidFill>
                  <a:srgbClr val="1186CA"/>
                </a:solidFill>
              </a:rPr>
              <a:t>|</a:t>
            </a:r>
            <a:r>
              <a:rPr lang="en-US" sz="1100" b="1">
                <a:solidFill>
                  <a:schemeClr val="bg2">
                    <a:lumMod val="50000"/>
                  </a:schemeClr>
                </a:solidFill>
              </a:rPr>
              <a:t> </a:t>
            </a:r>
            <a:r>
              <a:rPr lang="en-US" sz="1100" b="1" i="1">
                <a:solidFill>
                  <a:schemeClr val="bg2">
                    <a:lumMod val="50000"/>
                  </a:schemeClr>
                </a:solidFill>
              </a:rPr>
              <a:t>Educating Georgia’s Future </a:t>
            </a:r>
          </a:p>
          <a:p>
            <a:pPr algn="l"/>
            <a:endParaRPr lang="en-US" sz="1100"/>
          </a:p>
        </p:txBody>
      </p:sp>
      <p:sp>
        <p:nvSpPr>
          <p:cNvPr id="11" name="TextBox 10">
            <a:extLst>
              <a:ext uri="{FF2B5EF4-FFF2-40B4-BE49-F238E27FC236}">
                <a16:creationId xmlns:a16="http://schemas.microsoft.com/office/drawing/2014/main" id="{885A6D3C-BA49-7C43-904D-DF8DA9A6AE0E}"/>
              </a:ext>
            </a:extLst>
          </p:cNvPr>
          <p:cNvSpPr txBox="1"/>
          <p:nvPr/>
        </p:nvSpPr>
        <p:spPr>
          <a:xfrm>
            <a:off x="1" y="6360565"/>
            <a:ext cx="667637" cy="292388"/>
          </a:xfrm>
          <a:prstGeom prst="rect">
            <a:avLst/>
          </a:prstGeom>
          <a:noFill/>
        </p:spPr>
        <p:txBody>
          <a:bodyPr wrap="square" rtlCol="0">
            <a:spAutoFit/>
          </a:bodyPr>
          <a:lstStyle/>
          <a:p>
            <a:pPr algn="ctr"/>
            <a:fld id="{75C24A24-6544-0B45-B7A4-3B500436EB52}" type="slidenum">
              <a:rPr lang="en-US" sz="1300" b="1" smtClean="0">
                <a:solidFill>
                  <a:schemeClr val="bg1"/>
                </a:solidFill>
                <a:latin typeface="Arial" panose="020B0604020202020204" pitchFamily="34" charset="0"/>
                <a:cs typeface="Arial" panose="020B0604020202020204" pitchFamily="34" charset="0"/>
              </a:rPr>
              <a:pPr algn="ctr"/>
              <a:t>‹#›</a:t>
            </a:fld>
            <a:endParaRPr lang="en-US" sz="1300" b="1">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4683AA3B-CAA7-476D-A4E1-7D2DD2D856C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13" name="Rectangle 12">
            <a:extLst>
              <a:ext uri="{FF2B5EF4-FFF2-40B4-BE49-F238E27FC236}">
                <a16:creationId xmlns:a16="http://schemas.microsoft.com/office/drawing/2014/main" id="{A262EFFA-E058-4E18-AD22-2B0FBB9D1693}"/>
              </a:ext>
            </a:extLst>
          </p:cNvPr>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6C9F04-BD7E-4425-9F54-5356E5EC7E52}"/>
              </a:ext>
            </a:extLst>
          </p:cNvPr>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748829-0AA8-4F03-B5FA-DEA7594E9321}"/>
              </a:ext>
            </a:extLst>
          </p:cNvPr>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D9E7A67-6D93-4442-9867-5B7F2D170ABD}"/>
              </a:ext>
            </a:extLst>
          </p:cNvPr>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8" name="Date Placeholder 3">
            <a:extLst>
              <a:ext uri="{FF2B5EF4-FFF2-40B4-BE49-F238E27FC236}">
                <a16:creationId xmlns:a16="http://schemas.microsoft.com/office/drawing/2014/main" id="{93EFC7A7-8661-4B88-93C5-6CD7DC9145CD}"/>
              </a:ext>
            </a:extLst>
          </p:cNvPr>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5"/>
              </a:rPr>
              <a:t>gadoe.org</a:t>
            </a:r>
            <a:endParaRPr lang="en-US" sz="1200" b="1">
              <a:solidFill>
                <a:schemeClr val="bg1"/>
              </a:solidFill>
            </a:endParaRPr>
          </a:p>
        </p:txBody>
      </p:sp>
      <p:sp>
        <p:nvSpPr>
          <p:cNvPr id="19" name="Rectangle 18">
            <a:extLst>
              <a:ext uri="{FF2B5EF4-FFF2-40B4-BE49-F238E27FC236}">
                <a16:creationId xmlns:a16="http://schemas.microsoft.com/office/drawing/2014/main" id="{130290A0-815A-40A5-A55E-0FB32DBF9857}"/>
              </a:ext>
            </a:extLst>
          </p:cNvPr>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B7158407-60DA-42BA-8B21-6A5B68EACFDA}"/>
              </a:ext>
            </a:extLst>
          </p:cNvPr>
          <p:cNvPicPr>
            <a:picLocks noChangeAspect="1"/>
          </p:cNvPicPr>
          <p:nvPr userDrawn="1"/>
        </p:nvPicPr>
        <p:blipFill>
          <a:blip r:embed="rId6"/>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522366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2FB5-6CFD-394D-B4CE-D8F40AD3804F}"/>
              </a:ext>
            </a:extLst>
          </p:cNvPr>
          <p:cNvSpPr>
            <a:spLocks noGrp="1"/>
          </p:cNvSpPr>
          <p:nvPr>
            <p:ph type="title"/>
          </p:nvPr>
        </p:nvSpPr>
        <p:spPr>
          <a:xfrm>
            <a:off x="628650" y="1381596"/>
            <a:ext cx="2949178" cy="1139183"/>
          </a:xfrm>
        </p:spPr>
        <p:txBody>
          <a:bodyPr anchor="b"/>
          <a:lstStyle>
            <a:lvl1pPr>
              <a:defRPr sz="24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B2FA89D8-C575-FB40-9702-8321A54861F0}"/>
              </a:ext>
            </a:extLst>
          </p:cNvPr>
          <p:cNvSpPr>
            <a:spLocks noGrp="1"/>
          </p:cNvSpPr>
          <p:nvPr>
            <p:ph type="pic" idx="1"/>
          </p:nvPr>
        </p:nvSpPr>
        <p:spPr>
          <a:xfrm>
            <a:off x="3887391" y="1381596"/>
            <a:ext cx="4629150" cy="447945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a:p>
        </p:txBody>
      </p:sp>
      <p:sp>
        <p:nvSpPr>
          <p:cNvPr id="4" name="Text Placeholder 3">
            <a:extLst>
              <a:ext uri="{FF2B5EF4-FFF2-40B4-BE49-F238E27FC236}">
                <a16:creationId xmlns:a16="http://schemas.microsoft.com/office/drawing/2014/main" id="{B8719E14-F1C9-0A4D-A27E-8FD9ADD5EFE2}"/>
              </a:ext>
            </a:extLst>
          </p:cNvPr>
          <p:cNvSpPr>
            <a:spLocks noGrp="1"/>
          </p:cNvSpPr>
          <p:nvPr>
            <p:ph type="body" sz="half" idx="2"/>
          </p:nvPr>
        </p:nvSpPr>
        <p:spPr>
          <a:xfrm>
            <a:off x="629841" y="2669059"/>
            <a:ext cx="2949178" cy="319992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52B48CF1-5FFC-4210-95D0-AABDA12A1C5D}"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E286C52B-9F46-4A42-931F-1EA2BE79F9A8}" type="slidenum">
              <a:rPr lang="en-US"/>
              <a:pPr>
                <a:defRPr/>
              </a:pPr>
              <a:t>‹#›</a:t>
            </a:fld>
            <a:endParaRPr lang="en-US"/>
          </a:p>
        </p:txBody>
      </p:sp>
    </p:spTree>
    <p:extLst>
      <p:ext uri="{BB962C8B-B14F-4D97-AF65-F5344CB8AC3E}">
        <p14:creationId xmlns:p14="http://schemas.microsoft.com/office/powerpoint/2010/main" val="16656288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FBBE8-D560-9E45-A015-3D800CC28634}"/>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18BD6F9A-1C4E-4F47-9619-4FED0A62FED5}"/>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0E5120D7-394A-47A1-AFC9-25C28A19EEF0}"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D967EC23-857C-4313-94D5-E5F3B740BC54}" type="slidenum">
              <a:rPr lang="en-US"/>
              <a:pPr>
                <a:defRPr/>
              </a:pPr>
              <a:t>‹#›</a:t>
            </a:fld>
            <a:endParaRPr lang="en-US"/>
          </a:p>
        </p:txBody>
      </p:sp>
    </p:spTree>
    <p:extLst>
      <p:ext uri="{BB962C8B-B14F-4D97-AF65-F5344CB8AC3E}">
        <p14:creationId xmlns:p14="http://schemas.microsoft.com/office/powerpoint/2010/main" val="28365470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BBAB2F-81E4-A94B-A51C-52D9034668A1}"/>
              </a:ext>
            </a:extLst>
          </p:cNvPr>
          <p:cNvSpPr>
            <a:spLocks noGrp="1"/>
          </p:cNvSpPr>
          <p:nvPr>
            <p:ph type="title" orient="vert"/>
          </p:nvPr>
        </p:nvSpPr>
        <p:spPr>
          <a:xfrm>
            <a:off x="6543675" y="1346885"/>
            <a:ext cx="1971675" cy="483007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0E6183AC-59D8-6246-B6C2-2A1084E63E54}"/>
              </a:ext>
            </a:extLst>
          </p:cNvPr>
          <p:cNvSpPr>
            <a:spLocks noGrp="1"/>
          </p:cNvSpPr>
          <p:nvPr>
            <p:ph type="body" orient="vert" idx="1"/>
          </p:nvPr>
        </p:nvSpPr>
        <p:spPr>
          <a:xfrm>
            <a:off x="628650" y="1346886"/>
            <a:ext cx="5800725" cy="483007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0912EA82-6621-413A-9077-66D44078764F}"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4803C7B9-69D2-4268-B41B-7172DAE61A6C}" type="slidenum">
              <a:rPr lang="en-US"/>
              <a:pPr>
                <a:defRPr/>
              </a:pPr>
              <a:t>‹#›</a:t>
            </a:fld>
            <a:endParaRPr lang="en-US"/>
          </a:p>
        </p:txBody>
      </p:sp>
    </p:spTree>
    <p:extLst>
      <p:ext uri="{BB962C8B-B14F-4D97-AF65-F5344CB8AC3E}">
        <p14:creationId xmlns:p14="http://schemas.microsoft.com/office/powerpoint/2010/main" val="12217074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4012-F39D-A349-8157-0E10C382068A}"/>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49A10507-D3BD-904D-9845-751D87492C7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E7A5EE8C-492B-4CFB-9B83-AD2F1245A94D}"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CEAD6439-D15C-4154-A108-38E180F8D6A2}" type="slidenum">
              <a:rPr lang="en-US"/>
              <a:pPr>
                <a:defRPr/>
              </a:pPr>
              <a:t>‹#›</a:t>
            </a:fld>
            <a:endParaRPr lang="en-US"/>
          </a:p>
        </p:txBody>
      </p:sp>
    </p:spTree>
    <p:extLst>
      <p:ext uri="{BB962C8B-B14F-4D97-AF65-F5344CB8AC3E}">
        <p14:creationId xmlns:p14="http://schemas.microsoft.com/office/powerpoint/2010/main" val="29953006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90E69-9993-7547-94B8-F4854E793EFC}"/>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F7460311-60D2-F146-B155-279FF9ABD6BB}"/>
              </a:ext>
            </a:extLst>
          </p:cNvPr>
          <p:cNvSpPr>
            <a:spLocks noGrp="1"/>
          </p:cNvSpPr>
          <p:nvPr>
            <p:ph idx="1"/>
          </p:nvPr>
        </p:nvSpPr>
        <p:spPr>
          <a:xfrm>
            <a:off x="619382" y="2503488"/>
            <a:ext cx="7886700" cy="36007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CA9F5898-8CB4-4B95-BBD9-F883E6CE2CC3}"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05781345-BAB4-4CB1-BEC9-01910186A329}" type="slidenum">
              <a:rPr lang="en-US"/>
              <a:pPr>
                <a:defRPr/>
              </a:pPr>
              <a:t>‹#›</a:t>
            </a:fld>
            <a:endParaRPr lang="en-US"/>
          </a:p>
        </p:txBody>
      </p:sp>
    </p:spTree>
    <p:extLst>
      <p:ext uri="{BB962C8B-B14F-4D97-AF65-F5344CB8AC3E}">
        <p14:creationId xmlns:p14="http://schemas.microsoft.com/office/powerpoint/2010/main" val="34666076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682A-2AA2-344F-9B50-BAA101651D63}"/>
              </a:ext>
            </a:extLst>
          </p:cNvPr>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01890123-8128-3D42-88E6-F6684DA7E8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AF5602B6-0390-4024-901F-5C469EF02B25}"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1DAE4BC9-7A94-4752-90E8-9C09D720C03B}" type="slidenum">
              <a:rPr lang="en-US"/>
              <a:pPr>
                <a:defRPr/>
              </a:pPr>
              <a:t>‹#›</a:t>
            </a:fld>
            <a:endParaRPr lang="en-US"/>
          </a:p>
        </p:txBody>
      </p:sp>
    </p:spTree>
    <p:extLst>
      <p:ext uri="{BB962C8B-B14F-4D97-AF65-F5344CB8AC3E}">
        <p14:creationId xmlns:p14="http://schemas.microsoft.com/office/powerpoint/2010/main" val="36496114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CA92-9BDB-AC45-A02A-906496599413}"/>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C62303E-6387-0E4A-8951-8B31137CDC6C}"/>
              </a:ext>
            </a:extLst>
          </p:cNvPr>
          <p:cNvSpPr>
            <a:spLocks noGrp="1"/>
          </p:cNvSpPr>
          <p:nvPr>
            <p:ph sz="half" idx="1"/>
          </p:nvPr>
        </p:nvSpPr>
        <p:spPr>
          <a:xfrm>
            <a:off x="628650" y="2531590"/>
            <a:ext cx="3886200" cy="36453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F686A843-5621-E545-B5A9-E106D6955218}"/>
              </a:ext>
            </a:extLst>
          </p:cNvPr>
          <p:cNvSpPr>
            <a:spLocks noGrp="1"/>
          </p:cNvSpPr>
          <p:nvPr>
            <p:ph sz="half" idx="2"/>
          </p:nvPr>
        </p:nvSpPr>
        <p:spPr>
          <a:xfrm>
            <a:off x="4629150" y="2531589"/>
            <a:ext cx="3886200" cy="36453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7E2D3167-8D7E-4092-9059-876FED021A3C}" type="datetimeFigureOut">
              <a:rPr lang="en-US"/>
              <a:pPr>
                <a:defRPr/>
              </a:pPr>
              <a:t>2/24/2021</a:t>
            </a:fld>
            <a:endParaRPr lang="en-US"/>
          </a:p>
        </p:txBody>
      </p:sp>
      <p:sp>
        <p:nvSpPr>
          <p:cNvPr id="6"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55C0520E-8A1B-4B74-B7DA-5626FE3814FE}" type="slidenum">
              <a:rPr lang="en-US"/>
              <a:pPr>
                <a:defRPr/>
              </a:pPr>
              <a:t>‹#›</a:t>
            </a:fld>
            <a:endParaRPr lang="en-US"/>
          </a:p>
        </p:txBody>
      </p:sp>
    </p:spTree>
    <p:extLst>
      <p:ext uri="{BB962C8B-B14F-4D97-AF65-F5344CB8AC3E}">
        <p14:creationId xmlns:p14="http://schemas.microsoft.com/office/powerpoint/2010/main" val="3020038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DC67-EEDF-CB46-98D1-7E5F381D7956}"/>
              </a:ext>
            </a:extLst>
          </p:cNvPr>
          <p:cNvSpPr>
            <a:spLocks noGrp="1"/>
          </p:cNvSpPr>
          <p:nvPr>
            <p:ph type="title"/>
          </p:nvPr>
        </p:nvSpPr>
        <p:spPr>
          <a:xfrm>
            <a:off x="620316" y="864737"/>
            <a:ext cx="78867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FDBEEB35-7DB5-3048-86CB-9BB49F8C561C}"/>
              </a:ext>
            </a:extLst>
          </p:cNvPr>
          <p:cNvSpPr>
            <a:spLocks noGrp="1"/>
          </p:cNvSpPr>
          <p:nvPr>
            <p:ph type="body" idx="1"/>
          </p:nvPr>
        </p:nvSpPr>
        <p:spPr>
          <a:xfrm>
            <a:off x="629842" y="2356987"/>
            <a:ext cx="3868340" cy="812648"/>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a:extLst>
              <a:ext uri="{FF2B5EF4-FFF2-40B4-BE49-F238E27FC236}">
                <a16:creationId xmlns:a16="http://schemas.microsoft.com/office/drawing/2014/main" id="{43670961-D84C-5448-9C6F-2510A9FADE7A}"/>
              </a:ext>
            </a:extLst>
          </p:cNvPr>
          <p:cNvSpPr>
            <a:spLocks noGrp="1"/>
          </p:cNvSpPr>
          <p:nvPr>
            <p:ph sz="half" idx="2"/>
          </p:nvPr>
        </p:nvSpPr>
        <p:spPr>
          <a:xfrm>
            <a:off x="629842" y="3336324"/>
            <a:ext cx="3868340" cy="2853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CFFC1253-A08D-3B47-9AAD-3CA37D8AFB39}"/>
              </a:ext>
            </a:extLst>
          </p:cNvPr>
          <p:cNvSpPr>
            <a:spLocks noGrp="1"/>
          </p:cNvSpPr>
          <p:nvPr>
            <p:ph type="body" sz="quarter" idx="3"/>
          </p:nvPr>
        </p:nvSpPr>
        <p:spPr>
          <a:xfrm>
            <a:off x="4629150" y="2330901"/>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a:extLst>
              <a:ext uri="{FF2B5EF4-FFF2-40B4-BE49-F238E27FC236}">
                <a16:creationId xmlns:a16="http://schemas.microsoft.com/office/drawing/2014/main" id="{E63D74B6-9D27-4D4C-89A3-04BE5BC3EABE}"/>
              </a:ext>
            </a:extLst>
          </p:cNvPr>
          <p:cNvSpPr>
            <a:spLocks noGrp="1"/>
          </p:cNvSpPr>
          <p:nvPr>
            <p:ph sz="quarter" idx="4"/>
          </p:nvPr>
        </p:nvSpPr>
        <p:spPr>
          <a:xfrm>
            <a:off x="4629150" y="3321502"/>
            <a:ext cx="3887391" cy="28681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9018FC02-D5E2-4B2A-85E0-7D7D9288D84A}" type="datetimeFigureOut">
              <a:rPr lang="en-US"/>
              <a:pPr>
                <a:defRPr/>
              </a:pPr>
              <a:t>2/24/2021</a:t>
            </a:fld>
            <a:endParaRPr lang="en-US"/>
          </a:p>
        </p:txBody>
      </p:sp>
      <p:sp>
        <p:nvSpPr>
          <p:cNvPr id="8"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61E33848-9054-4928-95BD-EFB86B765B02}" type="slidenum">
              <a:rPr lang="en-US"/>
              <a:pPr>
                <a:defRPr/>
              </a:pPr>
              <a:t>‹#›</a:t>
            </a:fld>
            <a:endParaRPr lang="en-US"/>
          </a:p>
        </p:txBody>
      </p:sp>
    </p:spTree>
    <p:extLst>
      <p:ext uri="{BB962C8B-B14F-4D97-AF65-F5344CB8AC3E}">
        <p14:creationId xmlns:p14="http://schemas.microsoft.com/office/powerpoint/2010/main" val="28296010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EB80F-884C-C145-93E2-1CF3966E6E01}"/>
              </a:ext>
            </a:extLst>
          </p:cNvPr>
          <p:cNvSpPr>
            <a:spLocks noGrp="1"/>
          </p:cNvSpPr>
          <p:nvPr>
            <p:ph type="title"/>
          </p:nvPr>
        </p:nvSpPr>
        <p:spPr/>
        <p:txBody>
          <a:bodyPr/>
          <a:lstStyle/>
          <a:p>
            <a:r>
              <a:rPr lang="en-US" smtClean="0"/>
              <a:t>Click to edit Master title style</a:t>
            </a:r>
            <a:endParaRPr lang="en-US"/>
          </a:p>
        </p:txBody>
      </p:sp>
      <p:sp>
        <p:nvSpPr>
          <p:cNvPr id="3"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9F12078A-7E86-46CD-AF94-1D23AD667828}" type="datetimeFigureOut">
              <a:rPr lang="en-US"/>
              <a:pPr>
                <a:defRPr/>
              </a:pPr>
              <a:t>2/24/2021</a:t>
            </a:fld>
            <a:endParaRPr lang="en-US"/>
          </a:p>
        </p:txBody>
      </p:sp>
      <p:sp>
        <p:nvSpPr>
          <p:cNvPr id="4"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683CF6BC-8984-4542-BE0B-0ECCCDB33B95}" type="slidenum">
              <a:rPr lang="en-US"/>
              <a:pPr>
                <a:defRPr/>
              </a:pPr>
              <a:t>‹#›</a:t>
            </a:fld>
            <a:endParaRPr lang="en-US"/>
          </a:p>
        </p:txBody>
      </p:sp>
    </p:spTree>
    <p:extLst>
      <p:ext uri="{BB962C8B-B14F-4D97-AF65-F5344CB8AC3E}">
        <p14:creationId xmlns:p14="http://schemas.microsoft.com/office/powerpoint/2010/main" val="8405745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F53784-8EB6-4B4B-8F4B-586D3BCB03AE}"/>
              </a:ext>
            </a:extLst>
          </p:cNvPr>
          <p:cNvSpPr>
            <a:spLocks noGrp="1"/>
          </p:cNvSpPr>
          <p:nvPr>
            <p:ph type="dt" sz="half" idx="10"/>
          </p:nvPr>
        </p:nvSpPr>
        <p:spPr/>
        <p:txBody>
          <a:bodyPr/>
          <a:lstStyle>
            <a:lvl1pPr>
              <a:defRPr/>
            </a:lvl1pPr>
          </a:lstStyle>
          <a:p>
            <a:pPr>
              <a:defRPr/>
            </a:pPr>
            <a:fld id="{AD43F1E7-9C2E-400F-96C1-29009DC4794C}" type="datetimeFigureOut">
              <a:rPr lang="en-US"/>
              <a:pPr>
                <a:defRPr/>
              </a:pPr>
              <a:t>2/24/2021</a:t>
            </a:fld>
            <a:endParaRPr lang="en-US"/>
          </a:p>
        </p:txBody>
      </p:sp>
      <p:sp>
        <p:nvSpPr>
          <p:cNvPr id="3" name="Footer Placeholder 4">
            <a:extLst>
              <a:ext uri="{FF2B5EF4-FFF2-40B4-BE49-F238E27FC236}">
                <a16:creationId xmlns:a16="http://schemas.microsoft.com/office/drawing/2014/main" id="{F25A6581-6AA3-FD40-9010-F91850CA75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7B0B588-D836-914A-B6B9-8751C214C7E6}"/>
              </a:ext>
            </a:extLst>
          </p:cNvPr>
          <p:cNvSpPr>
            <a:spLocks noGrp="1"/>
          </p:cNvSpPr>
          <p:nvPr>
            <p:ph type="sldNum" sz="quarter" idx="12"/>
          </p:nvPr>
        </p:nvSpPr>
        <p:spPr/>
        <p:txBody>
          <a:bodyPr/>
          <a:lstStyle>
            <a:lvl1pPr>
              <a:defRPr/>
            </a:lvl1pPr>
          </a:lstStyle>
          <a:p>
            <a:pPr>
              <a:defRPr/>
            </a:pPr>
            <a:fld id="{5B24ED48-2B1E-427F-B7FF-A5A89B14A211}" type="slidenum">
              <a:rPr lang="en-US"/>
              <a:pPr>
                <a:defRPr/>
              </a:pPr>
              <a:t>‹#›</a:t>
            </a:fld>
            <a:endParaRPr lang="en-US"/>
          </a:p>
        </p:txBody>
      </p:sp>
    </p:spTree>
    <p:extLst>
      <p:ext uri="{BB962C8B-B14F-4D97-AF65-F5344CB8AC3E}">
        <p14:creationId xmlns:p14="http://schemas.microsoft.com/office/powerpoint/2010/main" val="787198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21.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0.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13.jpe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3.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4.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4.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6.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5.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17.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6.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8.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7.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9.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8.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20.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9.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2795D-1B53-4165-A80D-865471A837C9}" type="datetime1">
              <a:rPr lang="en-US" smtClean="0"/>
              <a:t>2/24/2021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4CEF-BB1E-48C7-AE93-F39F6AA99AD7}" type="slidenum">
              <a:rPr lang="en-US" smtClean="0"/>
              <a:pPr/>
              <a:t>‹#›</a:t>
            </a:fld>
            <a:endParaRPr lang="en-US"/>
          </a:p>
        </p:txBody>
      </p:sp>
    </p:spTree>
    <p:extLst>
      <p:ext uri="{BB962C8B-B14F-4D97-AF65-F5344CB8AC3E}">
        <p14:creationId xmlns:p14="http://schemas.microsoft.com/office/powerpoint/2010/main" val="13511765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Title Placeholder 1"/>
          <p:cNvSpPr>
            <a:spLocks noGrp="1" noChangeArrowheads="1"/>
          </p:cNvSpPr>
          <p:nvPr>
            <p:ph type="title"/>
          </p:nvPr>
        </p:nvSpPr>
        <p:spPr bwMode="auto">
          <a:xfrm>
            <a:off x="628650" y="88423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7043" name="Text Placeholder 2"/>
          <p:cNvSpPr>
            <a:spLocks noGrp="1" noChangeArrowheads="1"/>
          </p:cNvSpPr>
          <p:nvPr>
            <p:ph type="body" idx="1"/>
          </p:nvPr>
        </p:nvSpPr>
        <p:spPr bwMode="auto">
          <a:xfrm>
            <a:off x="628650" y="2384425"/>
            <a:ext cx="788670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349E8D3C-997C-4D0E-8C62-892733896C02}"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4DDDE116-77D2-48C2-B434-D257DFF1479F}" type="slidenum">
              <a:rPr lang="en-US"/>
              <a:pPr>
                <a:defRPr/>
              </a:pPr>
              <a:t>‹#›</a:t>
            </a:fld>
            <a:endParaRPr lang="en-US"/>
          </a:p>
        </p:txBody>
      </p:sp>
    </p:spTree>
    <p:extLst>
      <p:ext uri="{BB962C8B-B14F-4D97-AF65-F5344CB8AC3E}">
        <p14:creationId xmlns:p14="http://schemas.microsoft.com/office/powerpoint/2010/main" val="274704828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2795D-1B53-4165-A80D-865471A837C9}" type="datetime1">
              <a:rPr lang="en-US" smtClean="0"/>
              <a:t>2/24/2021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4CEF-BB1E-48C7-AE93-F39F6AA99AD7}" type="slidenum">
              <a:rPr lang="en-US" smtClean="0"/>
              <a:pPr/>
              <a:t>‹#›</a:t>
            </a:fld>
            <a:endParaRPr lang="en-US"/>
          </a:p>
        </p:txBody>
      </p:sp>
    </p:spTree>
    <p:extLst>
      <p:ext uri="{BB962C8B-B14F-4D97-AF65-F5344CB8AC3E}">
        <p14:creationId xmlns:p14="http://schemas.microsoft.com/office/powerpoint/2010/main" val="244645358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hf hdr="0" ftr="0" dt="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2686050" y="2527300"/>
            <a:ext cx="59404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739775" y="4016375"/>
            <a:ext cx="78867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35C96F5D-3495-0542-84D9-DA91961941F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fld id="{F9C2795D-1B53-4165-A80D-865471A837C9}" type="datetime1">
              <a:rPr lang="en-US" smtClean="0"/>
              <a:t>2/24/2021</a:t>
            </a:fld>
            <a:endParaRPr lang="en-US"/>
          </a:p>
        </p:txBody>
      </p:sp>
      <p:sp>
        <p:nvSpPr>
          <p:cNvPr id="5" name="Footer Placeholder 4">
            <a:extLst>
              <a:ext uri="{FF2B5EF4-FFF2-40B4-BE49-F238E27FC236}">
                <a16:creationId xmlns:a16="http://schemas.microsoft.com/office/drawing/2014/main" id="{4CB12A74-5B44-D240-83B7-2560873364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99BB11A-3938-C24B-9BE6-84DF5D455BA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fld id="{B63E4CEF-BB1E-48C7-AE93-F39F6AA99AD7}" type="slidenum">
              <a:rPr lang="en-US" smtClean="0"/>
              <a:pPr/>
              <a:t>‹#›</a:t>
            </a:fld>
            <a:endParaRPr lang="en-US"/>
          </a:p>
        </p:txBody>
      </p:sp>
    </p:spTree>
    <p:extLst>
      <p:ext uri="{BB962C8B-B14F-4D97-AF65-F5344CB8AC3E}">
        <p14:creationId xmlns:p14="http://schemas.microsoft.com/office/powerpoint/2010/main" val="322043389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hf hdr="0" ft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noChangeArrowheads="1"/>
          </p:cNvSpPr>
          <p:nvPr>
            <p:ph type="title"/>
          </p:nvPr>
        </p:nvSpPr>
        <p:spPr bwMode="auto">
          <a:xfrm>
            <a:off x="2020888" y="1949450"/>
            <a:ext cx="649446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noChangeArrowheads="1"/>
          </p:cNvSpPr>
          <p:nvPr>
            <p:ph type="body" idx="1"/>
          </p:nvPr>
        </p:nvSpPr>
        <p:spPr bwMode="auto">
          <a:xfrm>
            <a:off x="628650" y="2838450"/>
            <a:ext cx="788670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B5BA26FA-4B58-43E0-8A94-49A16EFE449A}"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F8C1D53F-370B-4871-B646-4A28427FB1EA}" type="slidenum">
              <a:rPr lang="en-US"/>
              <a:pPr>
                <a:defRPr/>
              </a:pPr>
              <a:t>‹#›</a:t>
            </a:fld>
            <a:endParaRPr lang="en-US"/>
          </a:p>
        </p:txBody>
      </p:sp>
    </p:spTree>
    <p:extLst>
      <p:ext uri="{BB962C8B-B14F-4D97-AF65-F5344CB8AC3E}">
        <p14:creationId xmlns:p14="http://schemas.microsoft.com/office/powerpoint/2010/main" val="409213742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Title Placeholder 1"/>
          <p:cNvSpPr>
            <a:spLocks noGrp="1" noChangeArrowheads="1"/>
          </p:cNvSpPr>
          <p:nvPr>
            <p:ph type="title"/>
          </p:nvPr>
        </p:nvSpPr>
        <p:spPr bwMode="auto">
          <a:xfrm>
            <a:off x="628650" y="104457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Text Placeholder 2"/>
          <p:cNvSpPr>
            <a:spLocks noGrp="1" noChangeArrowheads="1"/>
          </p:cNvSpPr>
          <p:nvPr>
            <p:ph type="body" idx="1"/>
          </p:nvPr>
        </p:nvSpPr>
        <p:spPr bwMode="auto">
          <a:xfrm>
            <a:off x="628650" y="2506663"/>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98ABE6F3-621D-4D3D-9A13-ED541BCEB314}"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D46423A4-FAD2-46D3-9AC7-254883571687}" type="slidenum">
              <a:rPr lang="en-US"/>
              <a:pPr>
                <a:defRPr/>
              </a:pPr>
              <a:t>‹#›</a:t>
            </a:fld>
            <a:endParaRPr lang="en-US"/>
          </a:p>
        </p:txBody>
      </p:sp>
    </p:spTree>
    <p:extLst>
      <p:ext uri="{BB962C8B-B14F-4D97-AF65-F5344CB8AC3E}">
        <p14:creationId xmlns:p14="http://schemas.microsoft.com/office/powerpoint/2010/main" val="132270018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Title Placeholder 1"/>
          <p:cNvSpPr>
            <a:spLocks noGrp="1" noChangeArrowheads="1"/>
          </p:cNvSpPr>
          <p:nvPr>
            <p:ph type="title"/>
          </p:nvPr>
        </p:nvSpPr>
        <p:spPr bwMode="auto">
          <a:xfrm>
            <a:off x="628650" y="121443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891" name="Text Placeholder 2"/>
          <p:cNvSpPr>
            <a:spLocks noGrp="1" noChangeArrowheads="1"/>
          </p:cNvSpPr>
          <p:nvPr>
            <p:ph type="body" idx="1"/>
          </p:nvPr>
        </p:nvSpPr>
        <p:spPr bwMode="auto">
          <a:xfrm>
            <a:off x="628650" y="2508250"/>
            <a:ext cx="78867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5B5AE3AA-A0A5-4E3C-AB44-776C924DD012}"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BF348208-8411-476A-AE63-35E9A9CA4F51}" type="slidenum">
              <a:rPr lang="en-US"/>
              <a:pPr>
                <a:defRPr/>
              </a:pPr>
              <a:t>‹#›</a:t>
            </a:fld>
            <a:endParaRPr lang="en-US"/>
          </a:p>
        </p:txBody>
      </p:sp>
    </p:spTree>
    <p:extLst>
      <p:ext uri="{BB962C8B-B14F-4D97-AF65-F5344CB8AC3E}">
        <p14:creationId xmlns:p14="http://schemas.microsoft.com/office/powerpoint/2010/main" val="257284858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Title Placeholder 1"/>
          <p:cNvSpPr>
            <a:spLocks noGrp="1" noChangeArrowheads="1"/>
          </p:cNvSpPr>
          <p:nvPr>
            <p:ph type="title"/>
          </p:nvPr>
        </p:nvSpPr>
        <p:spPr bwMode="auto">
          <a:xfrm>
            <a:off x="628650" y="102711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0179" name="Text Placeholder 2"/>
          <p:cNvSpPr>
            <a:spLocks noGrp="1" noChangeArrowheads="1"/>
          </p:cNvSpPr>
          <p:nvPr>
            <p:ph type="body" idx="1"/>
          </p:nvPr>
        </p:nvSpPr>
        <p:spPr bwMode="auto">
          <a:xfrm>
            <a:off x="628650" y="2503488"/>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F30CAD04-FC0E-4421-8C5F-1DE94C5D8379}"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B65F899C-40E1-493C-B221-759CDF1CD805}" type="slidenum">
              <a:rPr lang="en-US"/>
              <a:pPr>
                <a:defRPr/>
              </a:pPr>
              <a:t>‹#›</a:t>
            </a:fld>
            <a:endParaRPr lang="en-US"/>
          </a:p>
        </p:txBody>
      </p:sp>
    </p:spTree>
    <p:extLst>
      <p:ext uri="{BB962C8B-B14F-4D97-AF65-F5344CB8AC3E}">
        <p14:creationId xmlns:p14="http://schemas.microsoft.com/office/powerpoint/2010/main" val="278965714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Title Placeholder 1"/>
          <p:cNvSpPr>
            <a:spLocks noGrp="1" noChangeArrowheads="1"/>
          </p:cNvSpPr>
          <p:nvPr>
            <p:ph type="title"/>
          </p:nvPr>
        </p:nvSpPr>
        <p:spPr bwMode="auto">
          <a:xfrm>
            <a:off x="628650" y="88423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2467" name="Text Placeholder 2"/>
          <p:cNvSpPr>
            <a:spLocks noGrp="1" noChangeArrowheads="1"/>
          </p:cNvSpPr>
          <p:nvPr>
            <p:ph type="body" idx="1"/>
          </p:nvPr>
        </p:nvSpPr>
        <p:spPr bwMode="auto">
          <a:xfrm>
            <a:off x="628650" y="2384425"/>
            <a:ext cx="788670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FBF0E27A-F24B-4967-B64B-05159288C73A}"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B52F5102-6BDE-4D09-963C-76A0AEEE289B}" type="slidenum">
              <a:rPr lang="en-US"/>
              <a:pPr>
                <a:defRPr/>
              </a:pPr>
              <a:t>‹#›</a:t>
            </a:fld>
            <a:endParaRPr lang="en-US"/>
          </a:p>
        </p:txBody>
      </p:sp>
    </p:spTree>
    <p:extLst>
      <p:ext uri="{BB962C8B-B14F-4D97-AF65-F5344CB8AC3E}">
        <p14:creationId xmlns:p14="http://schemas.microsoft.com/office/powerpoint/2010/main" val="132918478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Title Placeholder 1"/>
          <p:cNvSpPr>
            <a:spLocks noGrp="1" noChangeArrowheads="1"/>
          </p:cNvSpPr>
          <p:nvPr>
            <p:ph type="title"/>
          </p:nvPr>
        </p:nvSpPr>
        <p:spPr bwMode="auto">
          <a:xfrm>
            <a:off x="628650" y="88423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4755" name="Text Placeholder 2"/>
          <p:cNvSpPr>
            <a:spLocks noGrp="1" noChangeArrowheads="1"/>
          </p:cNvSpPr>
          <p:nvPr>
            <p:ph type="body" idx="1"/>
          </p:nvPr>
        </p:nvSpPr>
        <p:spPr bwMode="auto">
          <a:xfrm>
            <a:off x="628650" y="2384425"/>
            <a:ext cx="7886700"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59F53784-8EB6-4B4B-8F4B-586D3BCB03A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16DC2EFF-EAE0-4343-A954-60426AE96926}" type="datetimeFigureOut">
              <a:rPr lang="en-US"/>
              <a:pPr>
                <a:defRPr/>
              </a:pPr>
              <a:t>2/24/2021</a:t>
            </a:fld>
            <a:endParaRPr lang="en-US"/>
          </a:p>
        </p:txBody>
      </p:sp>
      <p:sp>
        <p:nvSpPr>
          <p:cNvPr id="5" name="Footer Placeholder 4">
            <a:extLst>
              <a:ext uri="{FF2B5EF4-FFF2-40B4-BE49-F238E27FC236}">
                <a16:creationId xmlns:a16="http://schemas.microsoft.com/office/drawing/2014/main" id="{F25A6581-6AA3-FD40-9010-F91850CA756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7B0B588-D836-914A-B6B9-8751C214C7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11E5BD83-9F48-47A1-8D9B-CED3F3A3DE6C}" type="slidenum">
              <a:rPr lang="en-US"/>
              <a:pPr>
                <a:defRPr/>
              </a:pPr>
              <a:t>‹#›</a:t>
            </a:fld>
            <a:endParaRPr lang="en-US"/>
          </a:p>
        </p:txBody>
      </p:sp>
    </p:spTree>
    <p:extLst>
      <p:ext uri="{BB962C8B-B14F-4D97-AF65-F5344CB8AC3E}">
        <p14:creationId xmlns:p14="http://schemas.microsoft.com/office/powerpoint/2010/main" val="464777076"/>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16.xml"/><Relationship Id="rId4" Type="http://schemas.openxmlformats.org/officeDocument/2006/relationships/hyperlink" Target="https://www.gadoe.org/Curriculum-Instruction-and-Assessment/Assessment/Pages/GKIDS-2.0.asp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kidsparent.gadoe.org/Pages/Home.aspx" TargetMode="External"/><Relationship Id="rId2" Type="http://schemas.openxmlformats.org/officeDocument/2006/relationships/notesSlide" Target="../notesSlides/notesSlide9.xml"/><Relationship Id="rId1" Type="http://schemas.openxmlformats.org/officeDocument/2006/relationships/slideLayout" Target="../slideLayouts/slideLayout11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49869"/>
            <a:ext cx="7886700" cy="2628899"/>
          </a:xfrm>
        </p:spPr>
        <p:txBody>
          <a:bodyPr>
            <a:noAutofit/>
          </a:bodyPr>
          <a:lstStyle/>
          <a:p>
            <a:pPr algn="ctr"/>
            <a:r>
              <a:rPr lang="en-US" sz="4400" b="1" dirty="0" smtClean="0"/>
              <a:t>GKIDS Readiness Check Parent Information Guide</a:t>
            </a:r>
            <a:endParaRPr lang="en-US" sz="4800" b="1" dirty="0"/>
          </a:p>
        </p:txBody>
      </p:sp>
      <p:pic>
        <p:nvPicPr>
          <p:cNvPr id="8" name="Picture 7">
            <a:extLst>
              <a:ext uri="{FF2B5EF4-FFF2-40B4-BE49-F238E27FC236}">
                <a16:creationId xmlns:a16="http://schemas.microsoft.com/office/drawing/2014/main" id="{C52F5F61-7A17-F84E-A5A9-857C3D4D58E3}"/>
              </a:ext>
            </a:extLst>
          </p:cNvPr>
          <p:cNvPicPr>
            <a:picLocks noChangeAspect="1"/>
          </p:cNvPicPr>
          <p:nvPr/>
        </p:nvPicPr>
        <p:blipFill>
          <a:blip r:embed="rId3"/>
          <a:stretch>
            <a:fillRect/>
          </a:stretch>
        </p:blipFill>
        <p:spPr>
          <a:xfrm>
            <a:off x="3473089" y="585840"/>
            <a:ext cx="2197822" cy="2764029"/>
          </a:xfrm>
          <a:prstGeom prst="rect">
            <a:avLst/>
          </a:prstGeom>
        </p:spPr>
      </p:pic>
    </p:spTree>
    <p:extLst>
      <p:ext uri="{BB962C8B-B14F-4D97-AF65-F5344CB8AC3E}">
        <p14:creationId xmlns:p14="http://schemas.microsoft.com/office/powerpoint/2010/main" val="321476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2AFF-0430-48B2-90F5-8BF3444E332D}"/>
              </a:ext>
            </a:extLst>
          </p:cNvPr>
          <p:cNvSpPr>
            <a:spLocks noGrp="1"/>
          </p:cNvSpPr>
          <p:nvPr>
            <p:ph type="title"/>
          </p:nvPr>
        </p:nvSpPr>
        <p:spPr>
          <a:xfrm>
            <a:off x="628649" y="615487"/>
            <a:ext cx="7886700" cy="1325562"/>
          </a:xfrm>
        </p:spPr>
        <p:txBody>
          <a:bodyPr/>
          <a:lstStyle/>
          <a:p>
            <a:r>
              <a:rPr lang="en-US" b="1" dirty="0"/>
              <a:t>GKIDS </a:t>
            </a:r>
            <a:r>
              <a:rPr lang="en-US" b="1" dirty="0" smtClean="0"/>
              <a:t>Readiness Check</a:t>
            </a:r>
            <a:r>
              <a:rPr lang="en-US" b="1" dirty="0" smtClean="0"/>
              <a:t> </a:t>
            </a:r>
            <a:r>
              <a:rPr lang="en-US" b="1" dirty="0"/>
              <a:t>Resources</a:t>
            </a:r>
          </a:p>
        </p:txBody>
      </p:sp>
      <p:pic>
        <p:nvPicPr>
          <p:cNvPr id="13" name="Picture 12">
            <a:extLst>
              <a:ext uri="{FF2B5EF4-FFF2-40B4-BE49-F238E27FC236}">
                <a16:creationId xmlns:a16="http://schemas.microsoft.com/office/drawing/2014/main" id="{9B50C600-8F10-4FCB-8FA1-7E63CA21AFEE}"/>
              </a:ext>
            </a:extLst>
          </p:cNvPr>
          <p:cNvPicPr>
            <a:picLocks noChangeAspect="1"/>
          </p:cNvPicPr>
          <p:nvPr/>
        </p:nvPicPr>
        <p:blipFill>
          <a:blip r:embed="rId3"/>
          <a:stretch>
            <a:fillRect/>
          </a:stretch>
        </p:blipFill>
        <p:spPr>
          <a:xfrm>
            <a:off x="628649" y="2195450"/>
            <a:ext cx="3124341" cy="2903662"/>
          </a:xfrm>
          <a:prstGeom prst="rect">
            <a:avLst/>
          </a:prstGeom>
        </p:spPr>
      </p:pic>
      <p:sp>
        <p:nvSpPr>
          <p:cNvPr id="14" name="TextBox 13">
            <a:extLst>
              <a:ext uri="{FF2B5EF4-FFF2-40B4-BE49-F238E27FC236}">
                <a16:creationId xmlns:a16="http://schemas.microsoft.com/office/drawing/2014/main" id="{55F46F05-C6F2-4453-9B72-FC17C9F9C993}"/>
              </a:ext>
            </a:extLst>
          </p:cNvPr>
          <p:cNvSpPr txBox="1"/>
          <p:nvPr/>
        </p:nvSpPr>
        <p:spPr>
          <a:xfrm>
            <a:off x="3893193" y="3507128"/>
            <a:ext cx="5250807" cy="646331"/>
          </a:xfrm>
          <a:prstGeom prst="rect">
            <a:avLst/>
          </a:prstGeom>
          <a:noFill/>
        </p:spPr>
        <p:txBody>
          <a:bodyPr wrap="square" rtlCol="0">
            <a:spAutoFit/>
          </a:bodyPr>
          <a:lstStyle/>
          <a:p>
            <a:r>
              <a:rPr lang="en-US" dirty="0">
                <a:hlinkClick r:id="rId4"/>
              </a:rPr>
              <a:t>https://www.gadoe.org/Curriculum-Instruction-and-Assessment/Assessment/Pages/GKIDS-2.0.aspx</a:t>
            </a:r>
            <a:endParaRPr lang="en-US" dirty="0"/>
          </a:p>
        </p:txBody>
      </p:sp>
      <p:sp>
        <p:nvSpPr>
          <p:cNvPr id="4" name="TextBox 3"/>
          <p:cNvSpPr txBox="1"/>
          <p:nvPr/>
        </p:nvSpPr>
        <p:spPr>
          <a:xfrm>
            <a:off x="5459123" y="3042138"/>
            <a:ext cx="2118946" cy="369332"/>
          </a:xfrm>
          <a:prstGeom prst="rect">
            <a:avLst/>
          </a:prstGeom>
          <a:noFill/>
          <a:ln>
            <a:solidFill>
              <a:schemeClr val="tx1"/>
            </a:solidFill>
          </a:ln>
        </p:spPr>
        <p:txBody>
          <a:bodyPr wrap="square" rtlCol="0">
            <a:spAutoFit/>
          </a:bodyPr>
          <a:lstStyle/>
          <a:p>
            <a:r>
              <a:rPr lang="en-US" b="1" dirty="0" err="1" smtClean="0"/>
              <a:t>GaDOE</a:t>
            </a:r>
            <a:r>
              <a:rPr lang="en-US" b="1" dirty="0" smtClean="0"/>
              <a:t> Website Link</a:t>
            </a:r>
          </a:p>
        </p:txBody>
      </p:sp>
    </p:spTree>
    <p:extLst>
      <p:ext uri="{BB962C8B-B14F-4D97-AF65-F5344CB8AC3E}">
        <p14:creationId xmlns:p14="http://schemas.microsoft.com/office/powerpoint/2010/main" val="195115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3CFED-C5D0-4E4A-800E-251373FE682F}"/>
              </a:ext>
            </a:extLst>
          </p:cNvPr>
          <p:cNvSpPr>
            <a:spLocks noGrp="1"/>
          </p:cNvSpPr>
          <p:nvPr>
            <p:ph type="title"/>
          </p:nvPr>
        </p:nvSpPr>
        <p:spPr>
          <a:xfrm>
            <a:off x="628650" y="594092"/>
            <a:ext cx="7886700" cy="1325562"/>
          </a:xfrm>
        </p:spPr>
        <p:txBody>
          <a:bodyPr/>
          <a:lstStyle/>
          <a:p>
            <a:r>
              <a:rPr lang="en-US" altLang="en-US" dirty="0">
                <a:latin typeface="Helvetica LT Std" panose="020B0504020202020204" pitchFamily="34" charset="0"/>
              </a:rPr>
              <a:t>GKIDS </a:t>
            </a:r>
            <a:r>
              <a:rPr lang="en-US" altLang="en-US" dirty="0" smtClean="0">
                <a:latin typeface="Helvetica LT Std" panose="020B0504020202020204" pitchFamily="34" charset="0"/>
              </a:rPr>
              <a:t>Readiness Check</a:t>
            </a:r>
            <a:r>
              <a:rPr lang="en-US" altLang="en-US" dirty="0" smtClean="0">
                <a:latin typeface="Helvetica LT Std" panose="020B0504020202020204" pitchFamily="34" charset="0"/>
              </a:rPr>
              <a:t> </a:t>
            </a:r>
            <a:r>
              <a:rPr lang="en-US" altLang="en-US" dirty="0">
                <a:latin typeface="Helvetica LT Std" panose="020B0504020202020204" pitchFamily="34" charset="0"/>
              </a:rPr>
              <a:t>Parent Website</a:t>
            </a:r>
            <a:endParaRPr lang="en-US" dirty="0"/>
          </a:p>
        </p:txBody>
      </p:sp>
      <p:sp>
        <p:nvSpPr>
          <p:cNvPr id="3" name="Content Placeholder 2">
            <a:extLst>
              <a:ext uri="{FF2B5EF4-FFF2-40B4-BE49-F238E27FC236}">
                <a16:creationId xmlns:a16="http://schemas.microsoft.com/office/drawing/2014/main" id="{E2CE5DD0-DEDC-4CA7-9CF9-D76C59961DCF}"/>
              </a:ext>
            </a:extLst>
          </p:cNvPr>
          <p:cNvSpPr>
            <a:spLocks noGrp="1"/>
          </p:cNvSpPr>
          <p:nvPr>
            <p:ph idx="1"/>
          </p:nvPr>
        </p:nvSpPr>
        <p:spPr>
          <a:xfrm>
            <a:off x="628650" y="1821717"/>
            <a:ext cx="7886700" cy="3792538"/>
          </a:xfrm>
        </p:spPr>
        <p:txBody>
          <a:bodyPr/>
          <a:lstStyle/>
          <a:p>
            <a:r>
              <a:rPr lang="en-US" dirty="0">
                <a:hlinkClick r:id="rId3"/>
              </a:rPr>
              <a:t>gkidsparent.gadoe.org</a:t>
            </a:r>
            <a:endParaRPr lang="en-US" dirty="0"/>
          </a:p>
          <a:p>
            <a:pPr lvl="1"/>
            <a:r>
              <a:rPr lang="en-US" sz="2000" dirty="0"/>
              <a:t>Provides guidance on understanding the Individual Student Report</a:t>
            </a:r>
          </a:p>
          <a:p>
            <a:pPr lvl="1"/>
            <a:r>
              <a:rPr lang="en-US" sz="2000" dirty="0"/>
              <a:t>Offers activities aligned to the Big Ideas within each domain</a:t>
            </a:r>
          </a:p>
          <a:p>
            <a:pPr lvl="1"/>
            <a:r>
              <a:rPr lang="en-US" sz="2000" dirty="0"/>
              <a:t>May be utilized during parent conferences </a:t>
            </a:r>
          </a:p>
          <a:p>
            <a:pPr lvl="1"/>
            <a:r>
              <a:rPr lang="en-US" sz="2000" dirty="0"/>
              <a:t>Enhances school to home communication</a:t>
            </a:r>
          </a:p>
        </p:txBody>
      </p:sp>
      <p:pic>
        <p:nvPicPr>
          <p:cNvPr id="4" name="Picture 3">
            <a:hlinkClick r:id="rId3"/>
            <a:extLst>
              <a:ext uri="{FF2B5EF4-FFF2-40B4-BE49-F238E27FC236}">
                <a16:creationId xmlns:a16="http://schemas.microsoft.com/office/drawing/2014/main" id="{FF92036B-AD15-460B-A2E0-5E8C7551DDA4}"/>
              </a:ext>
            </a:extLst>
          </p:cNvPr>
          <p:cNvPicPr>
            <a:picLocks noChangeAspect="1"/>
          </p:cNvPicPr>
          <p:nvPr/>
        </p:nvPicPr>
        <p:blipFill>
          <a:blip r:embed="rId4"/>
          <a:stretch>
            <a:fillRect/>
          </a:stretch>
        </p:blipFill>
        <p:spPr>
          <a:xfrm>
            <a:off x="1105382" y="3886901"/>
            <a:ext cx="6933236" cy="2205127"/>
          </a:xfrm>
          <a:prstGeom prst="rect">
            <a:avLst/>
          </a:prstGeom>
        </p:spPr>
      </p:pic>
    </p:spTree>
    <p:extLst>
      <p:ext uri="{BB962C8B-B14F-4D97-AF65-F5344CB8AC3E}">
        <p14:creationId xmlns:p14="http://schemas.microsoft.com/office/powerpoint/2010/main" val="2400546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altLang="en-US" sz="3600" b="1" dirty="0"/>
              <a:t>Agenda</a:t>
            </a:r>
          </a:p>
        </p:txBody>
      </p:sp>
      <p:sp>
        <p:nvSpPr>
          <p:cNvPr id="10244" name="Rectangle 3"/>
          <p:cNvSpPr>
            <a:spLocks noGrp="1" noChangeArrowheads="1"/>
          </p:cNvSpPr>
          <p:nvPr>
            <p:ph idx="1"/>
          </p:nvPr>
        </p:nvSpPr>
        <p:spPr/>
        <p:txBody>
          <a:bodyPr>
            <a:normAutofit/>
          </a:bodyPr>
          <a:lstStyle/>
          <a:p>
            <a:pPr eaLnBrk="1" hangingPunct="1"/>
            <a:r>
              <a:rPr lang="en-US" altLang="en-US" sz="2800" dirty="0" smtClean="0"/>
              <a:t>Purpose </a:t>
            </a:r>
            <a:r>
              <a:rPr lang="en-US" altLang="en-US" sz="2800" dirty="0"/>
              <a:t>and Assessment Summary</a:t>
            </a:r>
          </a:p>
          <a:p>
            <a:pPr lvl="1"/>
            <a:r>
              <a:rPr lang="en-US" altLang="en-US" dirty="0"/>
              <a:t>Readiness Check</a:t>
            </a:r>
          </a:p>
          <a:p>
            <a:pPr eaLnBrk="1" hangingPunct="1"/>
            <a:r>
              <a:rPr lang="en-US" altLang="en-US" dirty="0" smtClean="0"/>
              <a:t>Reports</a:t>
            </a:r>
            <a:endParaRPr lang="en-US" altLang="en-US" dirty="0"/>
          </a:p>
          <a:p>
            <a:pPr eaLnBrk="1" hangingPunct="1"/>
            <a:r>
              <a:rPr lang="en-US" altLang="en-US" dirty="0"/>
              <a:t>Resources</a:t>
            </a:r>
          </a:p>
          <a:p>
            <a:pPr marL="0" indent="0" eaLnBrk="1" hangingPunct="1">
              <a:buNone/>
            </a:pPr>
            <a:endParaRPr lang="en-US" altLang="en-US" sz="2800" dirty="0"/>
          </a:p>
        </p:txBody>
      </p:sp>
      <p:sp>
        <p:nvSpPr>
          <p:cNvPr id="2" name="Slide Number Placeholder 1"/>
          <p:cNvSpPr>
            <a:spLocks noGrp="1"/>
          </p:cNvSpPr>
          <p:nvPr>
            <p:ph type="sldNum" sz="quarter" idx="12"/>
          </p:nvPr>
        </p:nvSpPr>
        <p:spPr/>
        <p:txBody>
          <a:bodyPr/>
          <a:lstStyle/>
          <a:p>
            <a:fld id="{B63E4CEF-BB1E-48C7-AE93-F39F6AA99AD7}" type="slidenum">
              <a:rPr lang="en-US" smtClean="0"/>
              <a:pPr/>
              <a:t>2</a:t>
            </a:fld>
            <a:endParaRPr lang="en-US"/>
          </a:p>
        </p:txBody>
      </p:sp>
    </p:spTree>
    <p:extLst>
      <p:ext uri="{BB962C8B-B14F-4D97-AF65-F5344CB8AC3E}">
        <p14:creationId xmlns:p14="http://schemas.microsoft.com/office/powerpoint/2010/main" val="613771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8AD6-63DE-443F-B227-4ADA2320997E}"/>
              </a:ext>
            </a:extLst>
          </p:cNvPr>
          <p:cNvSpPr>
            <a:spLocks noGrp="1"/>
          </p:cNvSpPr>
          <p:nvPr>
            <p:ph type="title"/>
          </p:nvPr>
        </p:nvSpPr>
        <p:spPr/>
        <p:txBody>
          <a:bodyPr/>
          <a:lstStyle/>
          <a:p>
            <a:r>
              <a:rPr lang="en-US" b="1" dirty="0"/>
              <a:t>GKIDS 2.0 Readiness Check</a:t>
            </a:r>
          </a:p>
        </p:txBody>
      </p:sp>
      <p:sp>
        <p:nvSpPr>
          <p:cNvPr id="3" name="Content Placeholder 2">
            <a:extLst>
              <a:ext uri="{FF2B5EF4-FFF2-40B4-BE49-F238E27FC236}">
                <a16:creationId xmlns:a16="http://schemas.microsoft.com/office/drawing/2014/main" id="{0745368C-2BC7-40AD-89D3-6EACC84DD7BB}"/>
              </a:ext>
            </a:extLst>
          </p:cNvPr>
          <p:cNvSpPr>
            <a:spLocks noGrp="1"/>
          </p:cNvSpPr>
          <p:nvPr>
            <p:ph idx="1"/>
          </p:nvPr>
        </p:nvSpPr>
        <p:spPr/>
        <p:txBody>
          <a:bodyPr>
            <a:normAutofit/>
          </a:bodyPr>
          <a:lstStyle/>
          <a:p>
            <a:pPr marL="0" indent="0">
              <a:buNone/>
            </a:pPr>
            <a:r>
              <a:rPr lang="en-US"/>
              <a:t>The primary purpose of the GKIDS Readiness Check is to highlight knowledge and skills critical for student success in learning, </a:t>
            </a:r>
            <a:r>
              <a:rPr lang="en-US" b="1"/>
              <a:t>solely to guide instruction. </a:t>
            </a:r>
            <a:r>
              <a:rPr lang="en-US"/>
              <a:t>The Readiness Check:</a:t>
            </a:r>
          </a:p>
          <a:p>
            <a:pPr lvl="1"/>
            <a:r>
              <a:rPr lang="en-US"/>
              <a:t>Is designed to be developmentally appropriate</a:t>
            </a:r>
          </a:p>
          <a:p>
            <a:pPr lvl="1"/>
            <a:r>
              <a:rPr lang="en-US"/>
              <a:t>Provides information to allow kindergarten teachers to individualize instruction</a:t>
            </a:r>
          </a:p>
          <a:p>
            <a:pPr lvl="1"/>
            <a:r>
              <a:rPr lang="en-US"/>
              <a:t>Informs our understanding of the skills of children entering kindergarten</a:t>
            </a:r>
          </a:p>
          <a:p>
            <a:pPr lvl="1"/>
            <a:r>
              <a:rPr lang="en-US"/>
              <a:t>Provides information about the supports and resources needed to ensure every kindergarten student starts school with the skills needed to be successful</a:t>
            </a:r>
          </a:p>
        </p:txBody>
      </p:sp>
    </p:spTree>
    <p:extLst>
      <p:ext uri="{BB962C8B-B14F-4D97-AF65-F5344CB8AC3E}">
        <p14:creationId xmlns:p14="http://schemas.microsoft.com/office/powerpoint/2010/main" val="87321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B678D-94A8-4A87-9FBD-3D6DE901CE2A}"/>
              </a:ext>
            </a:extLst>
          </p:cNvPr>
          <p:cNvSpPr>
            <a:spLocks noGrp="1"/>
          </p:cNvSpPr>
          <p:nvPr>
            <p:ph type="title"/>
          </p:nvPr>
        </p:nvSpPr>
        <p:spPr/>
        <p:txBody>
          <a:bodyPr/>
          <a:lstStyle/>
          <a:p>
            <a:r>
              <a:rPr lang="en-US" b="1" dirty="0"/>
              <a:t>Assessment Development</a:t>
            </a:r>
          </a:p>
        </p:txBody>
      </p:sp>
      <p:sp>
        <p:nvSpPr>
          <p:cNvPr id="3" name="Content Placeholder 2">
            <a:extLst>
              <a:ext uri="{FF2B5EF4-FFF2-40B4-BE49-F238E27FC236}">
                <a16:creationId xmlns:a16="http://schemas.microsoft.com/office/drawing/2014/main" id="{BD3BB3A5-4049-46C0-B052-B358A9492F59}"/>
              </a:ext>
            </a:extLst>
          </p:cNvPr>
          <p:cNvSpPr>
            <a:spLocks noGrp="1"/>
          </p:cNvSpPr>
          <p:nvPr>
            <p:ph idx="1"/>
          </p:nvPr>
        </p:nvSpPr>
        <p:spPr/>
        <p:txBody>
          <a:bodyPr>
            <a:normAutofit/>
          </a:bodyPr>
          <a:lstStyle/>
          <a:p>
            <a:r>
              <a:rPr lang="en-US"/>
              <a:t>Included input from Educators across Georgia</a:t>
            </a:r>
          </a:p>
          <a:p>
            <a:pPr lvl="1"/>
            <a:r>
              <a:rPr lang="en-US"/>
              <a:t>Kindergarten teachers</a:t>
            </a:r>
          </a:p>
          <a:p>
            <a:pPr lvl="1"/>
            <a:r>
              <a:rPr lang="en-US"/>
              <a:t>Department of Early Care and Learning (DECAL) representative</a:t>
            </a:r>
          </a:p>
          <a:p>
            <a:pPr lvl="1"/>
            <a:r>
              <a:rPr lang="en-US"/>
              <a:t>Pre-K teachers</a:t>
            </a:r>
          </a:p>
          <a:p>
            <a:pPr lvl="1"/>
            <a:r>
              <a:rPr lang="en-US"/>
              <a:t>Teachers with certification and experience with special education students and English learners</a:t>
            </a:r>
          </a:p>
          <a:p>
            <a:r>
              <a:rPr lang="en-US"/>
              <a:t>Reflects recommendations discussed during a review of student performance data following pilot and field test events</a:t>
            </a:r>
          </a:p>
          <a:p>
            <a:endParaRPr lang="en-US"/>
          </a:p>
          <a:p>
            <a:pPr lvl="1"/>
            <a:endParaRPr lang="en-US"/>
          </a:p>
        </p:txBody>
      </p:sp>
    </p:spTree>
    <p:extLst>
      <p:ext uri="{BB962C8B-B14F-4D97-AF65-F5344CB8AC3E}">
        <p14:creationId xmlns:p14="http://schemas.microsoft.com/office/powerpoint/2010/main" val="62454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0E95-5BA0-4A4A-8442-FF16EF3252FC}"/>
              </a:ext>
            </a:extLst>
          </p:cNvPr>
          <p:cNvSpPr>
            <a:spLocks noGrp="1"/>
          </p:cNvSpPr>
          <p:nvPr>
            <p:ph type="title"/>
          </p:nvPr>
        </p:nvSpPr>
        <p:spPr/>
        <p:txBody>
          <a:bodyPr/>
          <a:lstStyle/>
          <a:p>
            <a:r>
              <a:rPr lang="en-US" b="1" dirty="0"/>
              <a:t>Assessment Design – </a:t>
            </a:r>
            <a:br>
              <a:rPr lang="en-US" b="1" dirty="0"/>
            </a:br>
            <a:r>
              <a:rPr lang="en-US" b="1" dirty="0"/>
              <a:t>GKIDS Readiness Check</a:t>
            </a:r>
          </a:p>
        </p:txBody>
      </p:sp>
      <p:sp>
        <p:nvSpPr>
          <p:cNvPr id="3" name="Content Placeholder 2">
            <a:extLst>
              <a:ext uri="{FF2B5EF4-FFF2-40B4-BE49-F238E27FC236}">
                <a16:creationId xmlns:a16="http://schemas.microsoft.com/office/drawing/2014/main" id="{B9306D80-21DB-4BF2-9C3D-78870C3E06DB}"/>
              </a:ext>
            </a:extLst>
          </p:cNvPr>
          <p:cNvSpPr>
            <a:spLocks noGrp="1"/>
          </p:cNvSpPr>
          <p:nvPr>
            <p:ph idx="1"/>
          </p:nvPr>
        </p:nvSpPr>
        <p:spPr/>
        <p:txBody>
          <a:bodyPr>
            <a:normAutofit/>
          </a:bodyPr>
          <a:lstStyle/>
          <a:p>
            <a:r>
              <a:rPr lang="en-US"/>
              <a:t>Aligned to the Georgia Early Learning and Development Standards (GELDS)</a:t>
            </a:r>
          </a:p>
          <a:p>
            <a:r>
              <a:rPr lang="en-US"/>
              <a:t>Consists of activities assessed using both direct (e.g., structured performance tasks) and indirect (</a:t>
            </a:r>
            <a:r>
              <a:rPr lang="en-US" err="1"/>
              <a:t>e.g</a:t>
            </a:r>
            <a:r>
              <a:rPr lang="en-US"/>
              <a:t>, observational) assessment methods.</a:t>
            </a:r>
          </a:p>
          <a:p>
            <a:r>
              <a:rPr lang="en-US"/>
              <a:t>Is accessible to all students at kindergarten entry, including students with disabilities and English learners</a:t>
            </a:r>
          </a:p>
          <a:p>
            <a:r>
              <a:rPr lang="en-US"/>
              <a:t>Is designed to be unobtrusive and naturalistic within the kindergarten setting.</a:t>
            </a:r>
          </a:p>
        </p:txBody>
      </p:sp>
    </p:spTree>
    <p:extLst>
      <p:ext uri="{BB962C8B-B14F-4D97-AF65-F5344CB8AC3E}">
        <p14:creationId xmlns:p14="http://schemas.microsoft.com/office/powerpoint/2010/main" val="60843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Readiness Check </a:t>
            </a:r>
            <a:r>
              <a:rPr lang="en-US" sz="3600" u="sng"/>
              <a:t>IS NOT</a:t>
            </a:r>
          </a:p>
        </p:txBody>
      </p:sp>
      <p:sp>
        <p:nvSpPr>
          <p:cNvPr id="3" name="Content Placeholder 2"/>
          <p:cNvSpPr>
            <a:spLocks noGrp="1"/>
          </p:cNvSpPr>
          <p:nvPr>
            <p:ph idx="1"/>
          </p:nvPr>
        </p:nvSpPr>
        <p:spPr/>
        <p:txBody>
          <a:bodyPr>
            <a:normAutofit/>
          </a:bodyPr>
          <a:lstStyle/>
          <a:p>
            <a:r>
              <a:rPr lang="en-US" u="sng">
                <a:solidFill>
                  <a:srgbClr val="FF0000"/>
                </a:solidFill>
              </a:rPr>
              <a:t>NOT</a:t>
            </a:r>
            <a:r>
              <a:rPr lang="en-US">
                <a:solidFill>
                  <a:srgbClr val="FF0000"/>
                </a:solidFill>
              </a:rPr>
              <a:t> </a:t>
            </a:r>
            <a:r>
              <a:rPr lang="en-US"/>
              <a:t>intended to prevent children’s entry into kindergarten  </a:t>
            </a:r>
          </a:p>
          <a:p>
            <a:r>
              <a:rPr lang="en-US" u="sng">
                <a:solidFill>
                  <a:srgbClr val="FF0000"/>
                </a:solidFill>
              </a:rPr>
              <a:t>NOT</a:t>
            </a:r>
            <a:r>
              <a:rPr lang="en-US">
                <a:solidFill>
                  <a:srgbClr val="FF0000"/>
                </a:solidFill>
              </a:rPr>
              <a:t> </a:t>
            </a:r>
            <a:r>
              <a:rPr lang="en-US"/>
              <a:t>intended to evaluate teachers’ instruction </a:t>
            </a:r>
          </a:p>
          <a:p>
            <a:r>
              <a:rPr lang="en-US" u="sng">
                <a:solidFill>
                  <a:srgbClr val="FF0000"/>
                </a:solidFill>
              </a:rPr>
              <a:t>NOT</a:t>
            </a:r>
            <a:r>
              <a:rPr lang="en-US">
                <a:solidFill>
                  <a:srgbClr val="FF0000"/>
                </a:solidFill>
              </a:rPr>
              <a:t> </a:t>
            </a:r>
            <a:r>
              <a:rPr lang="en-US"/>
              <a:t>intended to label students as not ready</a:t>
            </a:r>
          </a:p>
          <a:p>
            <a:r>
              <a:rPr lang="en-US" u="sng">
                <a:solidFill>
                  <a:srgbClr val="FF0000"/>
                </a:solidFill>
              </a:rPr>
              <a:t>NOT</a:t>
            </a:r>
            <a:r>
              <a:rPr lang="en-US">
                <a:solidFill>
                  <a:srgbClr val="FF0000"/>
                </a:solidFill>
              </a:rPr>
              <a:t> </a:t>
            </a:r>
            <a:r>
              <a:rPr lang="en-US"/>
              <a:t>intended to be used as a high-stakes accountability measure</a:t>
            </a:r>
          </a:p>
          <a:p>
            <a:pPr marL="0" indent="0" algn="ctr">
              <a:buNone/>
            </a:pPr>
            <a:endParaRPr lang="en-US" sz="2900" i="1" u="sng">
              <a:latin typeface="Century Schoolbook" panose="02040604050505020304" pitchFamily="18" charset="0"/>
            </a:endParaRPr>
          </a:p>
          <a:p>
            <a:pPr marL="0" indent="0" algn="ctr">
              <a:buNone/>
            </a:pPr>
            <a:r>
              <a:rPr lang="en-US" b="1" u="sng">
                <a:latin typeface="Century Schoolbook" panose="02040604050505020304" pitchFamily="18" charset="0"/>
              </a:rPr>
              <a:t>It is intended to guide and inform instruction. </a:t>
            </a:r>
          </a:p>
          <a:p>
            <a:pPr marL="0" indent="0">
              <a:buNone/>
            </a:pPr>
            <a:endParaRPr lang="en-US"/>
          </a:p>
          <a:p>
            <a:endParaRPr lang="en-US"/>
          </a:p>
          <a:p>
            <a:endParaRPr lang="en-US"/>
          </a:p>
        </p:txBody>
      </p:sp>
      <p:sp>
        <p:nvSpPr>
          <p:cNvPr id="4" name="Date Placeholder 3"/>
          <p:cNvSpPr>
            <a:spLocks noGrp="1"/>
          </p:cNvSpPr>
          <p:nvPr>
            <p:ph type="dt" sz="half" idx="10"/>
          </p:nvPr>
        </p:nvSpPr>
        <p:spPr/>
        <p:txBody>
          <a:bodyPr/>
          <a:lstStyle/>
          <a:p>
            <a:fld id="{4DAE6870-AD18-448A-9B2A-0EFE6DC7B06B}" type="datetime1">
              <a:rPr lang="en-US" smtClean="0"/>
              <a:t>2/24/2021</a:t>
            </a:fld>
            <a:endParaRPr lang="en-US"/>
          </a:p>
        </p:txBody>
      </p:sp>
      <p:sp>
        <p:nvSpPr>
          <p:cNvPr id="5" name="Slide Number Placeholder 4"/>
          <p:cNvSpPr>
            <a:spLocks noGrp="1"/>
          </p:cNvSpPr>
          <p:nvPr>
            <p:ph type="sldNum" sz="quarter" idx="12"/>
          </p:nvPr>
        </p:nvSpPr>
        <p:spPr/>
        <p:txBody>
          <a:bodyPr/>
          <a:lstStyle/>
          <a:p>
            <a:fld id="{B63E4CEF-BB1E-48C7-AE93-F39F6AA99AD7}" type="slidenum">
              <a:rPr lang="en-US" smtClean="0"/>
              <a:pPr/>
              <a:t>6</a:t>
            </a:fld>
            <a:endParaRPr lang="en-US"/>
          </a:p>
        </p:txBody>
      </p:sp>
    </p:spTree>
    <p:extLst>
      <p:ext uri="{BB962C8B-B14F-4D97-AF65-F5344CB8AC3E}">
        <p14:creationId xmlns:p14="http://schemas.microsoft.com/office/powerpoint/2010/main" val="223483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Keeping a Formative Lens</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a:t>The baseline data collected in the first six weeks of school through the Readiness Check should be analyzed to inform differentiated instruction – to meet students’ needs. </a:t>
            </a:r>
          </a:p>
          <a:p>
            <a:r>
              <a:rPr lang="en-US"/>
              <a:t>Readiness Check data will guide instructional decisions related to support, enrichment, and planning.</a:t>
            </a:r>
          </a:p>
          <a:p>
            <a:r>
              <a:rPr lang="en-US"/>
              <a:t>Determination of readiness is complex and involves many variables. No one determination of readiness is provided. Instead, student performance is described on a continuum of readiness in each of these activities. </a:t>
            </a:r>
          </a:p>
        </p:txBody>
      </p:sp>
      <p:sp>
        <p:nvSpPr>
          <p:cNvPr id="4" name="Date Placeholder 3"/>
          <p:cNvSpPr>
            <a:spLocks noGrp="1"/>
          </p:cNvSpPr>
          <p:nvPr>
            <p:ph type="dt" sz="half" idx="10"/>
          </p:nvPr>
        </p:nvSpPr>
        <p:spPr/>
        <p:txBody>
          <a:bodyPr/>
          <a:lstStyle/>
          <a:p>
            <a:fld id="{4DAE6870-AD18-448A-9B2A-0EFE6DC7B06B}" type="datetime1">
              <a:rPr lang="en-US" smtClean="0"/>
              <a:t>2/24/2021</a:t>
            </a:fld>
            <a:endParaRPr lang="en-US"/>
          </a:p>
        </p:txBody>
      </p:sp>
      <p:sp>
        <p:nvSpPr>
          <p:cNvPr id="5" name="Slide Number Placeholder 4"/>
          <p:cNvSpPr>
            <a:spLocks noGrp="1"/>
          </p:cNvSpPr>
          <p:nvPr>
            <p:ph type="sldNum" sz="quarter" idx="12"/>
          </p:nvPr>
        </p:nvSpPr>
        <p:spPr/>
        <p:txBody>
          <a:bodyPr/>
          <a:lstStyle/>
          <a:p>
            <a:fld id="{B63E4CEF-BB1E-48C7-AE93-F39F6AA99AD7}" type="slidenum">
              <a:rPr lang="en-US" smtClean="0"/>
              <a:pPr/>
              <a:t>7</a:t>
            </a:fld>
            <a:endParaRPr lang="en-US"/>
          </a:p>
        </p:txBody>
      </p:sp>
    </p:spTree>
    <p:extLst>
      <p:ext uri="{BB962C8B-B14F-4D97-AF65-F5344CB8AC3E}">
        <p14:creationId xmlns:p14="http://schemas.microsoft.com/office/powerpoint/2010/main" val="145295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42B0-DCFB-4273-A8E2-DDB0333044EB}"/>
              </a:ext>
            </a:extLst>
          </p:cNvPr>
          <p:cNvSpPr>
            <a:spLocks noGrp="1"/>
          </p:cNvSpPr>
          <p:nvPr>
            <p:ph type="title"/>
          </p:nvPr>
        </p:nvSpPr>
        <p:spPr>
          <a:xfrm>
            <a:off x="395654" y="884238"/>
            <a:ext cx="8361484" cy="1325562"/>
          </a:xfrm>
        </p:spPr>
        <p:txBody>
          <a:bodyPr/>
          <a:lstStyle/>
          <a:p>
            <a:r>
              <a:rPr lang="en-US" b="1" dirty="0"/>
              <a:t>GKIDS 2.0 Readiness Check - </a:t>
            </a:r>
            <a:r>
              <a:rPr lang="en-US" sz="2400" dirty="0"/>
              <a:t>Student </a:t>
            </a:r>
            <a:r>
              <a:rPr lang="en-US" sz="2400" dirty="0" smtClean="0"/>
              <a:t>Report will be sent home as the 1</a:t>
            </a:r>
            <a:r>
              <a:rPr lang="en-US" sz="2400" baseline="30000" dirty="0" smtClean="0"/>
              <a:t>st</a:t>
            </a:r>
            <a:r>
              <a:rPr lang="en-US" sz="2400" dirty="0" smtClean="0"/>
              <a:t> 9 week report card</a:t>
            </a:r>
            <a:endParaRPr lang="en-US" sz="2400" dirty="0"/>
          </a:p>
        </p:txBody>
      </p:sp>
      <p:pic>
        <p:nvPicPr>
          <p:cNvPr id="4" name="Content Placeholder 3">
            <a:extLst>
              <a:ext uri="{FF2B5EF4-FFF2-40B4-BE49-F238E27FC236}">
                <a16:creationId xmlns:a16="http://schemas.microsoft.com/office/drawing/2014/main" id="{2B339368-5CFF-4641-BC79-ED3912A27B49}"/>
              </a:ext>
            </a:extLst>
          </p:cNvPr>
          <p:cNvPicPr>
            <a:picLocks noGrp="1" noChangeAspect="1"/>
          </p:cNvPicPr>
          <p:nvPr>
            <p:ph idx="1"/>
          </p:nvPr>
        </p:nvPicPr>
        <p:blipFill>
          <a:blip r:embed="rId2"/>
          <a:stretch>
            <a:fillRect/>
          </a:stretch>
        </p:blipFill>
        <p:spPr>
          <a:xfrm>
            <a:off x="2880509" y="2103073"/>
            <a:ext cx="3391774" cy="4385650"/>
          </a:xfrm>
          <a:prstGeom prst="rect">
            <a:avLst/>
          </a:prstGeom>
        </p:spPr>
      </p:pic>
    </p:spTree>
    <p:extLst>
      <p:ext uri="{BB962C8B-B14F-4D97-AF65-F5344CB8AC3E}">
        <p14:creationId xmlns:p14="http://schemas.microsoft.com/office/powerpoint/2010/main" val="262060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6538"/>
            <a:ext cx="7886700" cy="1325562"/>
          </a:xfrm>
        </p:spPr>
        <p:txBody>
          <a:bodyPr/>
          <a:lstStyle/>
          <a:p>
            <a:r>
              <a:rPr lang="en-US" sz="3600" b="1" dirty="0"/>
              <a:t>Parent </a:t>
            </a:r>
            <a:r>
              <a:rPr lang="en-US" sz="3600" b="1" dirty="0" smtClean="0"/>
              <a:t>Guide “How </a:t>
            </a:r>
            <a:r>
              <a:rPr lang="en-US" sz="3600" b="1" dirty="0"/>
              <a:t>to Read the </a:t>
            </a:r>
            <a:r>
              <a:rPr lang="en-US" sz="3600" b="1" dirty="0" smtClean="0"/>
              <a:t>Report”</a:t>
            </a:r>
            <a:endParaRPr lang="en-US" sz="3600" b="1" dirty="0"/>
          </a:p>
        </p:txBody>
      </p:sp>
      <p:pic>
        <p:nvPicPr>
          <p:cNvPr id="4" name="Content Placeholder 3"/>
          <p:cNvPicPr>
            <a:picLocks noGrp="1" noChangeAspect="1"/>
          </p:cNvPicPr>
          <p:nvPr>
            <p:ph idx="1"/>
          </p:nvPr>
        </p:nvPicPr>
        <p:blipFill>
          <a:blip r:embed="rId2"/>
          <a:stretch>
            <a:fillRect/>
          </a:stretch>
        </p:blipFill>
        <p:spPr>
          <a:xfrm>
            <a:off x="378068" y="1593889"/>
            <a:ext cx="3894993" cy="4946200"/>
          </a:xfrm>
          <a:prstGeom prst="rect">
            <a:avLst/>
          </a:prstGeom>
        </p:spPr>
      </p:pic>
      <p:pic>
        <p:nvPicPr>
          <p:cNvPr id="5" name="Picture 4"/>
          <p:cNvPicPr>
            <a:picLocks noChangeAspect="1"/>
          </p:cNvPicPr>
          <p:nvPr/>
        </p:nvPicPr>
        <p:blipFill>
          <a:blip r:embed="rId3"/>
          <a:stretch>
            <a:fillRect/>
          </a:stretch>
        </p:blipFill>
        <p:spPr>
          <a:xfrm>
            <a:off x="4407089" y="1912099"/>
            <a:ext cx="4694869" cy="4627989"/>
          </a:xfrm>
          <a:prstGeom prst="rect">
            <a:avLst/>
          </a:prstGeom>
        </p:spPr>
      </p:pic>
    </p:spTree>
    <p:extLst>
      <p:ext uri="{BB962C8B-B14F-4D97-AF65-F5344CB8AC3E}">
        <p14:creationId xmlns:p14="http://schemas.microsoft.com/office/powerpoint/2010/main" val="2706774567"/>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HCS_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S_Expect_PPT_DistSchoolPerf_2019_Standard [Read-Only] [Compatibility Mode]" id="{026B93CC-C933-448B-9C06-5D32B0177833}" vid="{409F26B2-E381-4A8C-984A-CC92CD1B0F05}"/>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CS Main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S_Expect_PPT_DistSchoolPerf_2019_Standard [Read-Only] [Compatibility Mode]" id="{026B93CC-C933-448B-9C06-5D32B0177833}" vid="{7F44BAFA-58D0-454B-8E7B-A7CA97652939}"/>
    </a:ext>
  </a:extLst>
</a:theme>
</file>

<file path=ppt/theme/theme4.xml><?xml version="1.0" encoding="utf-8"?>
<a:theme xmlns:a="http://schemas.openxmlformats.org/drawingml/2006/main" name="HCS Tit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S_Expect_PPT_DistSchoolPerf_2019_Standard [Read-Only] [Compatibility Mode]" id="{026B93CC-C933-448B-9C06-5D32B0177833}" vid="{5E8FBC55-CC07-4A51-9110-06D59EF54A40}"/>
    </a:ext>
  </a:extLst>
</a:theme>
</file>

<file path=ppt/theme/theme5.xml><?xml version="1.0" encoding="utf-8"?>
<a:theme xmlns:a="http://schemas.openxmlformats.org/drawingml/2006/main" name="HCS Lower Thi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S_Expect_PPT_DistSchoolPerf_2019_Standard [Read-Only] [Compatibility Mode]" id="{026B93CC-C933-448B-9C06-5D32B0177833}" vid="{A417255D-3FD2-40B8-92E3-FD49AAE940C6}"/>
    </a:ext>
  </a:extLst>
</a:theme>
</file>

<file path=ppt/theme/theme6.xml><?xml version="1.0" encoding="utf-8"?>
<a:theme xmlns:a="http://schemas.openxmlformats.org/drawingml/2006/main" name="HCS_Secondar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S_Expect_PPT_DistSchoolPerf_2019_Standard [Read-Only] [Compatibility Mode]" id="{026B93CC-C933-448B-9C06-5D32B0177833}" vid="{76FBE36A-7795-409A-9EF6-62FB8C4150DE}"/>
    </a:ext>
  </a:extLst>
</a:theme>
</file>

<file path=ppt/theme/theme7.xml><?xml version="1.0" encoding="utf-8"?>
<a:theme xmlns:a="http://schemas.openxmlformats.org/drawingml/2006/main" name="HCS_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S_Expect_PPT_DistSchoolPerf_2019_Standard [Read-Only] [Compatibility Mode]" id="{026B93CC-C933-448B-9C06-5D32B0177833}" vid="{71788925-779A-49B0-B786-E8B06D645F6A}"/>
    </a:ext>
  </a:extLst>
</a:theme>
</file>

<file path=ppt/theme/theme8.xml><?xml version="1.0" encoding="utf-8"?>
<a:theme xmlns:a="http://schemas.openxmlformats.org/drawingml/2006/main" name="HCS_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S_Expect_PPT_DistSchoolPerf_2019_Standard [Read-Only] [Compatibility Mode]" id="{026B93CC-C933-448B-9C06-5D32B0177833}" vid="{E30586DF-8085-4124-B70A-83D21D120974}"/>
    </a:ext>
  </a:extLst>
</a:theme>
</file>

<file path=ppt/theme/theme9.xml><?xml version="1.0" encoding="utf-8"?>
<a:theme xmlns:a="http://schemas.openxmlformats.org/drawingml/2006/main" name="1_HCS_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S_Expect_PPT_DistSchoolPerf_2019_Standard [Read-Only] [Compatibility Mode]" id="{026B93CC-C933-448B-9C06-5D32B0177833}" vid="{CE1D3CE9-DD77-44FA-A2DA-CB44E2730CE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2dd1e1736f5aa316f9a71b8205a09a78">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a198b40d19950773205ce50eeea4120a"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F57881-4CDC-4D98-BC80-CC4BAFAFFDA9}">
  <ds:schemaRefs>
    <ds:schemaRef ds:uri="http://schemas.microsoft.com/sharepoint/v3/contenttype/forms"/>
  </ds:schemaRefs>
</ds:datastoreItem>
</file>

<file path=customXml/itemProps2.xml><?xml version="1.0" encoding="utf-8"?>
<ds:datastoreItem xmlns:ds="http://schemas.openxmlformats.org/officeDocument/2006/customXml" ds:itemID="{C751CE10-D23A-442E-8D22-03AE9C7B66A0}">
  <ds:schemaRefs>
    <ds:schemaRef ds:uri="1d496aed-39d0-4758-b3cf-4e4773287716"/>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purl.org/dc/terms/"/>
    <ds:schemaRef ds:uri="20a672bb-8554-40ed-8ef6-17ff2403b73b"/>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7214F37-D2E5-42A9-8C46-7A0AFDB0A9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496aed-39d0-4758-b3cf-4e4773287716"/>
    <ds:schemaRef ds:uri="20a672bb-8554-40ed-8ef6-17ff2403b7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GaDOE PPT Standard template 4-12-2019 (2)</Template>
  <TotalTime>286</TotalTime>
  <Words>711</Words>
  <Application>Microsoft Office PowerPoint</Application>
  <PresentationFormat>On-screen Show (4:3)</PresentationFormat>
  <Paragraphs>79</Paragraphs>
  <Slides>11</Slides>
  <Notes>9</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11</vt:i4>
      </vt:variant>
    </vt:vector>
  </HeadingPairs>
  <TitlesOfParts>
    <vt:vector size="28" baseType="lpstr">
      <vt:lpstr>Arial</vt:lpstr>
      <vt:lpstr>Arial Black</vt:lpstr>
      <vt:lpstr>Calibri</vt:lpstr>
      <vt:lpstr>Calibri Light</vt:lpstr>
      <vt:lpstr>Century Schoolbook</vt:lpstr>
      <vt:lpstr>Helvetica LT Std</vt:lpstr>
      <vt:lpstr>Helvetica Neue Medium</vt:lpstr>
      <vt:lpstr>1_Office Theme</vt:lpstr>
      <vt:lpstr>2_Office Theme</vt:lpstr>
      <vt:lpstr>HCS Main Title</vt:lpstr>
      <vt:lpstr>HCS Title 2</vt:lpstr>
      <vt:lpstr>HCS Lower Third</vt:lpstr>
      <vt:lpstr>HCS_Secondary</vt:lpstr>
      <vt:lpstr>HCS_Content</vt:lpstr>
      <vt:lpstr>HCS_Blank</vt:lpstr>
      <vt:lpstr>1_HCS_Blank</vt:lpstr>
      <vt:lpstr>2_HCS_Blank</vt:lpstr>
      <vt:lpstr>GKIDS Readiness Check Parent Information Guide</vt:lpstr>
      <vt:lpstr>Agenda</vt:lpstr>
      <vt:lpstr>GKIDS 2.0 Readiness Check</vt:lpstr>
      <vt:lpstr>Assessment Development</vt:lpstr>
      <vt:lpstr>Assessment Design –  GKIDS Readiness Check</vt:lpstr>
      <vt:lpstr>Readiness Check IS NOT</vt:lpstr>
      <vt:lpstr>Keeping a Formative Lens</vt:lpstr>
      <vt:lpstr>GKIDS 2.0 Readiness Check - Student Report will be sent home as the 1st 9 week report card</vt:lpstr>
      <vt:lpstr>Parent Guide “How to Read the Report”</vt:lpstr>
      <vt:lpstr>GKIDS Readiness Check Resources</vt:lpstr>
      <vt:lpstr>GKIDS Readiness Check Parent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GKIDS 2018-19 Pre-Administration Workshop</dc:title>
  <dc:creator>Ashley Hope</dc:creator>
  <cp:lastModifiedBy>Thomas, Travis</cp:lastModifiedBy>
  <cp:revision>9</cp:revision>
  <cp:lastPrinted>2019-07-23T19:19:19Z</cp:lastPrinted>
  <dcterms:created xsi:type="dcterms:W3CDTF">2018-07-10T13:39:56Z</dcterms:created>
  <dcterms:modified xsi:type="dcterms:W3CDTF">2021-02-24T20:26:57Z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y fmtid="{D5CDD505-2E9C-101B-9397-08002B2CF9AE}" pid="3" name="xd_ProgID">
    <vt:lpwstr/>
  </property>
  <property fmtid="{D5CDD505-2E9C-101B-9397-08002B2CF9AE}" pid="4" name="TemplateUrl">
    <vt:lpwstr/>
  </property>
  <property fmtid="{D5CDD505-2E9C-101B-9397-08002B2CF9AE}" pid="5" name="ComplianceAssetId">
    <vt:lpwstr/>
  </property>
  <property fmtid="{D5CDD505-2E9C-101B-9397-08002B2CF9AE}" pid="6" name="xd_Signature">
    <vt:bool>false</vt:bool>
  </property>
</Properties>
</file>